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rista Pro Fat" panose="02000506020000020004" pitchFamily="50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cdb9"/>
    <a:srgbClr val="fddfd2"/>
    <a:srgbClr val="fe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08" y="114"/>
      </p:cViewPr>
      <p:guideLst>
        <p:guide pos="415"/>
        <p:guide orient="horz" pos="22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61">
            <a:extLst>
              <a:ext uri="{FF2B5EF4-FFF2-40B4-BE49-F238E27FC236}">
                <a16:creationId xmlns:a16="http://schemas.microsoft.com/office/drawing/2014/main" id="{C891C54D-D212-4C79-8E44-B507601C23D5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016AB979-0BC8-419C-93F2-1CB28662E6F3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518564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EB1FB733-57F2-4B4B-BACF-D3E6F284DD3D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4266532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C472C226-5235-42DC-8155-A62D8B01A85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rot="21400801">
            <a:off x="7937220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673932" y="28069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A9F3C-EB4C-4D1D-A355-9FA47DD26738}"/>
              </a:ext>
            </a:extLst>
          </p:cNvPr>
          <p:cNvGrpSpPr/>
          <p:nvPr userDrawn="1"/>
        </p:nvGrpSpPr>
        <p:grpSpPr>
          <a:xfrm>
            <a:off x="2478659" y="0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38" name="Drawing 1">
              <a:extLst>
                <a:ext uri="{FF2B5EF4-FFF2-40B4-BE49-F238E27FC236}">
                  <a16:creationId xmlns:a16="http://schemas.microsoft.com/office/drawing/2014/main" id="{022E0A3C-3C5A-45A8-9D1C-68D8754CCB8C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Drawing 3">
              <a:extLst>
                <a:ext uri="{FF2B5EF4-FFF2-40B4-BE49-F238E27FC236}">
                  <a16:creationId xmlns:a16="http://schemas.microsoft.com/office/drawing/2014/main" id="{0CCACDD8-5DF7-4547-9C23-DC36A39E6692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2D26FAFC-4742-4EA8-849C-75625D6E2475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0B643C8E-34A1-49E1-9AF6-08E85027A12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081D85A6-5368-49D6-B165-123BA4588DF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0245CBC0-F214-441C-AFCE-6844A2F224B8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83F71C33-A94A-49E6-9C5E-DA1720ED31A6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9449041A-EDB2-487E-B289-0AB703E5A92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28030741-8BA9-4CE0-A736-3FDEDDA961D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13F971E4-34EF-4294-8591-86832B772B8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07319CBA-0D74-4225-A418-6963E2A3EA2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7A8AF626-9368-425A-8E4B-9295590AEEF9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F32DF16E-7ED5-4CAC-BDE7-3F3BDFC6E144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D199EF5B-1A62-47D3-8607-F8B0B756FDCB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DD3990EB-B87E-4677-9B68-F2BE35817F9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Drawing 22">
              <a:extLst>
                <a:ext uri="{FF2B5EF4-FFF2-40B4-BE49-F238E27FC236}">
                  <a16:creationId xmlns:a16="http://schemas.microsoft.com/office/drawing/2014/main" id="{3AC9D0C0-6759-4505-921C-A5904FECB023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Drawing 1">
              <a:extLst>
                <a:ext uri="{FF2B5EF4-FFF2-40B4-BE49-F238E27FC236}">
                  <a16:creationId xmlns:a16="http://schemas.microsoft.com/office/drawing/2014/main" id="{8007999D-0681-4B04-A6F4-8A9245777392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Drawing 25">
              <a:extLst>
                <a:ext uri="{FF2B5EF4-FFF2-40B4-BE49-F238E27FC236}">
                  <a16:creationId xmlns:a16="http://schemas.microsoft.com/office/drawing/2014/main" id="{D4146134-90FE-44E6-A006-54B7C018BD0D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07508BB3-FDE5-4DA6-A1C9-6EC914309A6E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2B7FB0DA-82D9-42A5-8FB4-4BB59562E06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B29ED8F0-92C3-4D90-9D55-6DF87581CD18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03546AAB-2E6D-404B-9BB6-51754B25564D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56448373-9BEE-42BC-889A-204A05ADFD9F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54BB8F3A-74FA-4CAD-BBEA-5719B7D15BE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0B87A701-1374-4D0A-9E01-6526A1246FAD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95276C7-C678-4D0E-9A1E-C9BB7CB03FBE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818F421F-31CA-4C33-A399-B5A29FE62C2B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D00E62BF-EA57-4E8D-8B99-AB8290B38ED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CFB907B-E523-415B-863E-8D56B541096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8F65A4B3-70D4-403C-BA2A-AEBBD989139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5"/>
            <a:ext cx="2259835" cy="191285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A1FF0D3E-D57C-47D1-BA5C-D314A45C3118}"/>
              </a:ext>
            </a:extLst>
          </p:cNvPr>
          <p:cNvSpPr/>
          <p:nvPr userDrawn="1"/>
        </p:nvSpPr>
        <p:spPr>
          <a:xfrm rot="11188679">
            <a:off x="3825341" y="2768788"/>
            <a:ext cx="3060826" cy="2176562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CCDAD7AB-9995-4FB3-987E-6ABD6ABB9ACD}"/>
              </a:ext>
            </a:extLst>
          </p:cNvPr>
          <p:cNvSpPr/>
          <p:nvPr userDrawn="1"/>
        </p:nvSpPr>
        <p:spPr>
          <a:xfrm rot="1179401">
            <a:off x="2983044" y="3146846"/>
            <a:ext cx="1087219" cy="1087219"/>
          </a:xfrm>
          <a:custGeom>
            <a:avLst/>
            <a:gdLst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  <a:gd name="connsiteX4" fmla="*/ 543610 w 1087219"/>
              <a:gd name="connsiteY4" fmla="*/ 543610 h 1087219"/>
              <a:gd name="connsiteX5" fmla="*/ 1071796 w 1087219"/>
              <a:gd name="connsiteY5" fmla="*/ 672179 h 1087219"/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219" h="1087219" stroke="0" extrusionOk="0">
                <a:moveTo>
                  <a:pt x="1071796" y="672179"/>
                </a:moveTo>
                <a:cubicBezTo>
                  <a:pt x="1000725" y="909002"/>
                  <a:pt x="870396" y="1073797"/>
                  <a:pt x="650070" y="1076693"/>
                </a:cubicBezTo>
                <a:cubicBezTo>
                  <a:pt x="429826" y="1127355"/>
                  <a:pt x="240403" y="1041854"/>
                  <a:pt x="105321" y="865192"/>
                </a:cubicBezTo>
                <a:cubicBezTo>
                  <a:pt x="-53681" y="670806"/>
                  <a:pt x="-50060" y="455055"/>
                  <a:pt x="67044" y="282080"/>
                </a:cubicBezTo>
                <a:cubicBezTo>
                  <a:pt x="254256" y="434021"/>
                  <a:pt x="450044" y="477405"/>
                  <a:pt x="543610" y="543610"/>
                </a:cubicBezTo>
                <a:cubicBezTo>
                  <a:pt x="798068" y="617678"/>
                  <a:pt x="954339" y="647962"/>
                  <a:pt x="1071796" y="672179"/>
                </a:cubicBezTo>
                <a:close/>
              </a:path>
              <a:path w="1087219" h="1087219" fill="none" extrusionOk="0">
                <a:moveTo>
                  <a:pt x="1071796" y="672179"/>
                </a:moveTo>
                <a:cubicBezTo>
                  <a:pt x="1034913" y="911742"/>
                  <a:pt x="868424" y="1030461"/>
                  <a:pt x="650070" y="1076693"/>
                </a:cubicBezTo>
                <a:cubicBezTo>
                  <a:pt x="430255" y="1116892"/>
                  <a:pt x="259651" y="1028938"/>
                  <a:pt x="105321" y="865192"/>
                </a:cubicBezTo>
                <a:cubicBezTo>
                  <a:pt x="-7742" y="696868"/>
                  <a:pt x="-6957" y="485060"/>
                  <a:pt x="67044" y="282080"/>
                </a:cubicBezTo>
              </a:path>
              <a:path w="1087219" h="1087219" fill="none" stroke="0" extrusionOk="0">
                <a:moveTo>
                  <a:pt x="1071796" y="672179"/>
                </a:moveTo>
                <a:cubicBezTo>
                  <a:pt x="1028285" y="875419"/>
                  <a:pt x="831010" y="1009768"/>
                  <a:pt x="650070" y="1076693"/>
                </a:cubicBezTo>
                <a:cubicBezTo>
                  <a:pt x="478310" y="1104385"/>
                  <a:pt x="245124" y="1054987"/>
                  <a:pt x="105321" y="865192"/>
                </a:cubicBezTo>
                <a:cubicBezTo>
                  <a:pt x="-45275" y="669382"/>
                  <a:pt x="-30524" y="435937"/>
                  <a:pt x="67044" y="282080"/>
                </a:cubicBezTo>
              </a:path>
            </a:pathLst>
          </a:cu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prstGeom prst="arc">
                    <a:avLst>
                      <a:gd name="adj1" fmla="val 820843"/>
                      <a:gd name="adj2" fmla="val 1252542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ainbow 35">
            <a:extLst>
              <a:ext uri="{FF2B5EF4-FFF2-40B4-BE49-F238E27FC236}">
                <a16:creationId xmlns:a16="http://schemas.microsoft.com/office/drawing/2014/main" id="{82EB2967-DE0C-45E1-94ED-623B5AC1E9BC}"/>
              </a:ext>
            </a:extLst>
          </p:cNvPr>
          <p:cNvSpPr/>
          <p:nvPr userDrawn="1"/>
        </p:nvSpPr>
        <p:spPr>
          <a:xfrm rot="1179401">
            <a:off x="5772614" y="1718851"/>
            <a:ext cx="1947883" cy="1947883"/>
          </a:xfrm>
          <a:custGeom>
            <a:avLst/>
            <a:gdLst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  <a:gd name="connsiteX3" fmla="*/ 973942 w 1947883"/>
              <a:gd name="connsiteY3" fmla="*/ 973942 h 1947883"/>
              <a:gd name="connsiteX4" fmla="*/ 329989 w 1947883"/>
              <a:gd name="connsiteY4" fmla="*/ 1704617 h 1947883"/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883" h="1947883" stroke="0" extrusionOk="0">
                <a:moveTo>
                  <a:pt x="329989" y="1704617"/>
                </a:moveTo>
                <a:cubicBezTo>
                  <a:pt x="-52119" y="1358937"/>
                  <a:pt x="-127569" y="783595"/>
                  <a:pt x="200663" y="381824"/>
                </a:cubicBezTo>
                <a:cubicBezTo>
                  <a:pt x="553062" y="-37655"/>
                  <a:pt x="991212" y="-78838"/>
                  <a:pt x="1511412" y="161728"/>
                </a:cubicBezTo>
                <a:cubicBezTo>
                  <a:pt x="1395593" y="433731"/>
                  <a:pt x="1113093" y="856364"/>
                  <a:pt x="973942" y="973942"/>
                </a:cubicBezTo>
                <a:cubicBezTo>
                  <a:pt x="880613" y="1185010"/>
                  <a:pt x="435789" y="1637144"/>
                  <a:pt x="329989" y="1704617"/>
                </a:cubicBezTo>
                <a:close/>
              </a:path>
              <a:path w="1947883" h="1947883" fill="none" extrusionOk="0">
                <a:moveTo>
                  <a:pt x="329989" y="1704617"/>
                </a:moveTo>
                <a:cubicBezTo>
                  <a:pt x="-101537" y="1372223"/>
                  <a:pt x="-135867" y="848849"/>
                  <a:pt x="200663" y="381824"/>
                </a:cubicBezTo>
                <a:cubicBezTo>
                  <a:pt x="482766" y="2422"/>
                  <a:pt x="1062169" y="-175507"/>
                  <a:pt x="1511412" y="161728"/>
                </a:cubicBezTo>
              </a:path>
              <a:path w="1947883" h="1947883" fill="none" stroke="0" extrusionOk="0">
                <a:moveTo>
                  <a:pt x="329989" y="1704617"/>
                </a:moveTo>
                <a:cubicBezTo>
                  <a:pt x="-70574" y="1382395"/>
                  <a:pt x="-86905" y="785744"/>
                  <a:pt x="200663" y="381824"/>
                </a:cubicBezTo>
                <a:cubicBezTo>
                  <a:pt x="515812" y="8998"/>
                  <a:pt x="1111703" y="-136701"/>
                  <a:pt x="1511412" y="161728"/>
                </a:cubicBezTo>
              </a:path>
            </a:pathLst>
          </a:cu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prstGeom prst="arc">
                    <a:avLst>
                      <a:gd name="adj1" fmla="val 7883406"/>
                      <a:gd name="adj2" fmla="val 1820964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3002015" cy="254107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E4965049-7BFA-4CB8-B2B1-27BC13FD2B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Drawing 37">
            <a:extLst>
              <a:ext uri="{FF2B5EF4-FFF2-40B4-BE49-F238E27FC236}">
                <a16:creationId xmlns:a16="http://schemas.microsoft.com/office/drawing/2014/main" id="{D115DC07-8E04-4F4E-A613-9AAC08991F08}"/>
              </a:ext>
            </a:extLst>
          </p:cNvPr>
          <p:cNvGrpSpPr/>
          <p:nvPr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ffffff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CED8C53D-C007-42B7-B8B2-CB764B727847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F4876B9-A34C-4192-9A57-C91EB37FB554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30A19E7-8F97-46DD-8315-45D8456B58FB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C3E51E1-71DE-4126-8F3E-4C34B1EC25EF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2C7387-9F6D-47DD-94A8-AB60D6AAD4B6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010DE3F5-F6E8-46CF-9AC5-C71878C1FF2A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BF9AEC2-5F8B-40AA-A6A9-52162F0D3A4D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A0737F-CD11-40AF-8797-967A07756901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661">
            <a:extLst>
              <a:ext uri="{FF2B5EF4-FFF2-40B4-BE49-F238E27FC236}">
                <a16:creationId xmlns:a16="http://schemas.microsoft.com/office/drawing/2014/main" id="{DD8136EB-AF82-4E89-9F11-E8E717F29C6E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Drawing 1">
            <a:extLst>
              <a:ext uri="{FF2B5EF4-FFF2-40B4-BE49-F238E27FC236}">
                <a16:creationId xmlns:a16="http://schemas.microsoft.com/office/drawing/2014/main" id="{8B9EA450-7AE5-4586-899B-D9CF8DD5B263}"/>
              </a:ext>
            </a:extLst>
          </p:cNvPr>
          <p:cNvGrpSpPr/>
          <p:nvPr/>
        </p:nvGrpSpPr>
        <p:grpSpPr>
          <a:xfrm>
            <a:off x="6560918" y="514339"/>
            <a:ext cx="2203271" cy="2320005"/>
            <a:chOff x="5809760" y="3237610"/>
            <a:chExt cx="468781" cy="49361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2BEE86-75F2-45EE-B977-D4B959E0CCED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42C64831-327B-47DF-8E67-B3F53E5582F2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Drawing 1">
            <a:extLst>
              <a:ext uri="{FF2B5EF4-FFF2-40B4-BE49-F238E27FC236}">
                <a16:creationId xmlns:a16="http://schemas.microsoft.com/office/drawing/2014/main" id="{3861C731-4096-4B3E-B6FF-6EA48EAFB9B2}"/>
              </a:ext>
            </a:extLst>
          </p:cNvPr>
          <p:cNvGrpSpPr/>
          <p:nvPr userDrawn="1"/>
        </p:nvGrpSpPr>
        <p:grpSpPr>
          <a:xfrm rot="1768775">
            <a:off x="9569898" y="2849138"/>
            <a:ext cx="1634287" cy="2344643"/>
            <a:chOff x="5947453" y="1887521"/>
            <a:chExt cx="1227160" cy="1760555"/>
          </a:xfrm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258F8E8E-E114-4164-84C8-5CBD3C0289D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feeee7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B2BCAED-1334-40E8-9D77-3DA9F7BDE910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3DC8EF3D-996B-4660-981C-BB0DFC3729A9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1588C5B-0BA7-49E2-B050-CEB8B556E87B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C08698-0E44-4C36-9121-62C59D967F4F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98E02DD9-4EDB-48FE-ADF0-43449CB44802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1F024C40-0C75-4B2A-B099-B3D2AFFE14F3}"/>
              </a:ext>
            </a:extLst>
          </p:cNvPr>
          <p:cNvGrpSpPr/>
          <p:nvPr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3E035B17-4428-4824-B021-80397F230174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C1F1734-DA1A-4CDC-8B9D-BE4110F4129E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3096A37-E367-4C6C-886E-11123D24BCBF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Drawing 30">
            <a:extLst>
              <a:ext uri="{FF2B5EF4-FFF2-40B4-BE49-F238E27FC236}">
                <a16:creationId xmlns:a16="http://schemas.microsoft.com/office/drawing/2014/main" id="{C8296622-3057-4780-A5CD-4CB28967774D}"/>
              </a:ext>
            </a:extLst>
          </p:cNvPr>
          <p:cNvSpPr/>
          <p:nvPr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AAA23B0-3F3B-4863-AF7A-68A1272CC9B5}"/>
              </a:ext>
            </a:extLst>
          </p:cNvPr>
          <p:cNvGrpSpPr/>
          <p:nvPr/>
        </p:nvGrpSpPr>
        <p:grpSpPr>
          <a:xfrm rot="1962608">
            <a:off x="9772123" y="-348635"/>
            <a:ext cx="704812" cy="768657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816E3C-63EF-4748-8A7F-01542B87FE56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6C32947-8EBE-4BE2-89CC-CADD77DC4175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42A087D-7D62-40C5-AC68-134E366DA7E4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61">
            <a:extLst>
              <a:ext uri="{FF2B5EF4-FFF2-40B4-BE49-F238E27FC236}">
                <a16:creationId xmlns:a16="http://schemas.microsoft.com/office/drawing/2014/main" id="{D16B34C3-107E-49D6-B152-50A8549842E9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Drawing 1">
            <a:extLst>
              <a:ext uri="{FF2B5EF4-FFF2-40B4-BE49-F238E27FC236}">
                <a16:creationId xmlns:a16="http://schemas.microsoft.com/office/drawing/2014/main" id="{787314E0-E39E-4EAD-B038-5A16F00AC392}"/>
              </a:ext>
            </a:extLst>
          </p:cNvPr>
          <p:cNvGrpSpPr/>
          <p:nvPr userDrawn="1"/>
        </p:nvGrpSpPr>
        <p:grpSpPr>
          <a:xfrm rot="1768775">
            <a:off x="9903552" y="2849138"/>
            <a:ext cx="1634287" cy="2344643"/>
            <a:chOff x="5947453" y="1887521"/>
            <a:chExt cx="1227160" cy="1760555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20C45DD2-FBFA-4BC7-9ED9-2AAAC6DE069B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feeee7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5361CC8-2F28-495D-8B52-C5E29D1BD7E8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B58DD8A-8A14-4254-AE61-88FC8CE42973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5D196FF5-DBF6-449F-A12F-580C3A26874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F7A0ED4-BB49-4B33-9A4E-B78174701D26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26EC645-6237-4328-9E6D-0157700124A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644948DA-E8C9-491A-866D-EC2474DC8578}"/>
              </a:ext>
            </a:extLst>
          </p:cNvPr>
          <p:cNvGrpSpPr/>
          <p:nvPr userDrawn="1"/>
        </p:nvGrpSpPr>
        <p:grpSpPr>
          <a:xfrm>
            <a:off x="5951784" y="278784"/>
            <a:ext cx="2203271" cy="2320005"/>
            <a:chOff x="5809760" y="3237610"/>
            <a:chExt cx="468781" cy="49361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A94E5B5-6C88-4CD4-9718-734204583C4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427B522F-3053-4D27-BF58-AB0B567215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9E050A4-AD6B-46F4-BFBA-C19841027AED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523F57F-AEEA-49D3-AFFF-B743264A35FF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32ECF85-021A-48A1-B57D-A7CA578A3499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33825CF-DCB2-460B-BCCE-576B9588F170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Drawing 30">
            <a:extLst>
              <a:ext uri="{FF2B5EF4-FFF2-40B4-BE49-F238E27FC236}">
                <a16:creationId xmlns:a16="http://schemas.microsoft.com/office/drawing/2014/main" id="{C1F4B10F-1832-43B3-9D66-58B78FC8D44D}"/>
              </a:ext>
            </a:extLst>
          </p:cNvPr>
          <p:cNvSpPr/>
          <p:nvPr userDrawn="1"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Drawing 37">
            <a:extLst>
              <a:ext uri="{FF2B5EF4-FFF2-40B4-BE49-F238E27FC236}">
                <a16:creationId xmlns:a16="http://schemas.microsoft.com/office/drawing/2014/main" id="{112E0E72-7BF3-4486-8F48-4378270F03E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ffffff"/>
          </a:solidFill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7361C162-B2F4-45EE-A2E6-23B39E20B28C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7BA97CB-B324-453B-ADA9-9B1C99CABF9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41378C8-2CC6-48F7-BE83-12378372DDCD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C730A0-E442-4B20-A7E2-8EAC8DAD97C9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6803FC3-81BE-40B1-A83E-9F4D1DD12CFF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52ECF04-5949-498C-89DA-34A47DB95907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16A2508-CA42-4074-A6A1-27650FA882C7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84320482-BCBC-493C-8375-FAFE176BF2AA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Drawing 1">
            <a:extLst>
              <a:ext uri="{FF2B5EF4-FFF2-40B4-BE49-F238E27FC236}">
                <a16:creationId xmlns:a16="http://schemas.microsoft.com/office/drawing/2014/main" id="{18D6BB27-4321-42F9-AD83-22F28AE83EA1}"/>
              </a:ext>
            </a:extLst>
          </p:cNvPr>
          <p:cNvGrpSpPr/>
          <p:nvPr userDrawn="1"/>
        </p:nvGrpSpPr>
        <p:grpSpPr>
          <a:xfrm>
            <a:off x="6080416" y="480629"/>
            <a:ext cx="2203271" cy="2320005"/>
            <a:chOff x="5809760" y="3237610"/>
            <a:chExt cx="468781" cy="493618"/>
          </a:xfrm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E09FE41-BE64-431A-9F6E-13167DA444C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85069CF-CA9F-4951-A88D-CADD73BADC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4" name="Rectangle 661">
            <a:extLst>
              <a:ext uri="{FF2B5EF4-FFF2-40B4-BE49-F238E27FC236}">
                <a16:creationId xmlns:a16="http://schemas.microsoft.com/office/drawing/2014/main" id="{46611C52-3B56-4CD3-B826-F54C3B057936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rawing 14">
            <a:extLst>
              <a:ext uri="{FF2B5EF4-FFF2-40B4-BE49-F238E27FC236}">
                <a16:creationId xmlns:a16="http://schemas.microsoft.com/office/drawing/2014/main" id="{2EC31B76-1F21-465E-9D64-6EF616DA9AFB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F36F5214-89BF-460E-8871-348FA4E044D6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E711D2E-9063-4AF8-BBAB-6056DA546876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A4E9516-2DD6-4C22-97EC-B4548E36CDDD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Drawing 37">
            <a:extLst>
              <a:ext uri="{FF2B5EF4-FFF2-40B4-BE49-F238E27FC236}">
                <a16:creationId xmlns:a16="http://schemas.microsoft.com/office/drawing/2014/main" id="{4BC5357D-5753-4562-A338-4D0AFE6361C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ffffff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525F14-2A89-43B1-B2EB-A9E448156924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820886-51E4-466A-B97B-999803889FD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810E8B-C0BA-4AD4-A3F5-4222F26C7004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9B34EED-FEFB-491F-A137-D3E167042BD6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245F0840-8168-4793-B67B-1B13C87CF541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7495CAF-43AF-41E7-8AB7-0E8B74027B0D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F78FE77-E529-4569-B4C0-EEB683C64AD6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6063959-25E0-4182-B275-64F9720F40C2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ffffff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Drawing 30">
            <a:extLst>
              <a:ext uri="{FF2B5EF4-FFF2-40B4-BE49-F238E27FC236}">
                <a16:creationId xmlns:a16="http://schemas.microsoft.com/office/drawing/2014/main" id="{4D907D01-8025-456A-B2C3-E124D431B02E}"/>
              </a:ext>
            </a:extLst>
          </p:cNvPr>
          <p:cNvSpPr/>
          <p:nvPr userDrawn="1"/>
        </p:nvSpPr>
        <p:spPr>
          <a:xfrm rot="21294062">
            <a:off x="6271240" y="5163601"/>
            <a:ext cx="2277441" cy="1890197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1D9382F-3D7A-4C4A-80F1-26F2BAEC7E4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-5222810" y="-1744133"/>
            <a:ext cx="10951112" cy="926963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C59C498-E549-4B60-B97A-833D50C2FC73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6071626" y="-961863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FCDFC1FF-6936-4FEA-8EA1-ED1247B85B9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58E0CFAC-954F-4EAE-8A3B-6810AAE4E0B4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0C0ECE27-CEB5-4985-84B2-1259ECE38F5A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7677052" y="-344228"/>
            <a:ext cx="2484044" cy="210263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3326962" y="5753605"/>
            <a:ext cx="1783464" cy="150962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9063395" y="2180762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6274435" y="2641992"/>
            <a:ext cx="9547198" cy="808128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654352" cy="140033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4578770" cy="3875727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2308722" cy="195423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>
            <a:extLst>
              <a:ext uri="{FF2B5EF4-FFF2-40B4-BE49-F238E27FC236}">
                <a16:creationId xmlns:a16="http://schemas.microsoft.com/office/drawing/2014/main" id="{8E4167BA-3951-48FD-96D4-903B83DAD27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42451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8" name="Shape 17">
            <a:extLst>
              <a:ext uri="{FF2B5EF4-FFF2-40B4-BE49-F238E27FC236}">
                <a16:creationId xmlns:a16="http://schemas.microsoft.com/office/drawing/2014/main" id="{D33AE4E2-F824-4E02-932D-96D082A842A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832229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48EAAF74-3888-4593-9699-2CFA864FBC25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5099525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7C48560-B999-498A-A47C-6C1404976566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6448067" y="-122102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3">
            <a:extLst>
              <a:ext uri="{FF2B5EF4-FFF2-40B4-BE49-F238E27FC236}">
                <a16:creationId xmlns:a16="http://schemas.microsoft.com/office/drawing/2014/main" id="{6C3DF125-83D8-4DBF-8636-F4A2FC536982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accent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7BDC9FC-F75A-4C94-BD0C-566C01B828E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www.yoursite.com</a:t>
            </a:r>
          </a:p>
        </p:txBody>
      </p:sp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Drawing 83" descr="Picture looks like as Man&#10;&#10;">
            <a:extLst>
              <a:ext uri="{FF2B5EF4-FFF2-40B4-BE49-F238E27FC236}">
                <a16:creationId xmlns:a16="http://schemas.microsoft.com/office/drawing/2014/main" id="{1FEA5735-59E7-4141-8C95-8312552C632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2564562-B0E3-4CE6-8DB8-1CC1659679C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86" name="Slide number 3">
            <a:extLst>
              <a:ext uri="{FF2B5EF4-FFF2-40B4-BE49-F238E27FC236}">
                <a16:creationId xmlns:a16="http://schemas.microsoft.com/office/drawing/2014/main" id="{26974CF4-1861-4ED6-BFB6-642FB19F7A34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bg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1" r:id="rId3"/>
    <p:sldLayoutId id="2147483689" r:id="rId4"/>
    <p:sldLayoutId id="2147483678" r:id="rId5"/>
    <p:sldLayoutId id="2147483677" r:id="rId6"/>
    <p:sldLayoutId id="2147483696" r:id="rId7"/>
    <p:sldLayoutId id="2147483697" r:id="rId8"/>
    <p:sldLayoutId id="2147483687" r:id="rId9"/>
    <p:sldLayoutId id="2147483679" r:id="rId10"/>
    <p:sldLayoutId id="2147483681" r:id="rId11"/>
    <p:sldLayoutId id="2147483682" r:id="rId12"/>
    <p:sldLayoutId id="2147483683" r:id="rId13"/>
    <p:sldLayoutId id="214748368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2" name="Drawing 3198">
            <a:extLst>
              <a:ext uri="{FF2B5EF4-FFF2-40B4-BE49-F238E27FC236}">
                <a16:creationId xmlns:a16="http://schemas.microsoft.com/office/drawing/2014/main" id="{1E9BD3DD-91F6-4EB8-B01F-6CAEAD0E2A2F}"/>
              </a:ext>
            </a:extLst>
          </p:cNvPr>
          <p:cNvGrpSpPr/>
          <p:nvPr/>
        </p:nvGrpSpPr>
        <p:grpSpPr>
          <a:xfrm>
            <a:off x="10013259" y="2341155"/>
            <a:ext cx="1435880" cy="2059998"/>
            <a:chOff x="5948140" y="3214432"/>
            <a:chExt cx="299752" cy="430042"/>
          </a:xfrm>
        </p:grpSpPr>
        <p:sp>
          <p:nvSpPr>
            <p:cNvPr id="2753" name="Polyline: figure 2752">
              <a:extLst>
                <a:ext uri="{FF2B5EF4-FFF2-40B4-BE49-F238E27FC236}">
                  <a16:creationId xmlns:a16="http://schemas.microsoft.com/office/drawing/2014/main" id="{B889079C-69B1-4E1A-9103-937D5256F1DA}"/>
                </a:ext>
              </a:extLst>
            </p:cNvPr>
            <p:cNvSpPr/>
            <p:nvPr/>
          </p:nvSpPr>
          <p:spPr>
            <a:xfrm>
              <a:off x="5948140" y="3214432"/>
              <a:ext cx="299752" cy="430042"/>
            </a:xfrm>
            <a:custGeom>
              <a:avLst/>
              <a:gdLst>
                <a:gd name="connsiteX0" fmla="*/ 161194 w 299752"/>
                <a:gd name="connsiteY0" fmla="*/ 206947 h 430042"/>
                <a:gd name="connsiteX1" fmla="*/ 167862 w 299752"/>
                <a:gd name="connsiteY1" fmla="*/ 205042 h 430042"/>
                <a:gd name="connsiteX2" fmla="*/ 206914 w 299752"/>
                <a:gd name="connsiteY2" fmla="*/ 179324 h 430042"/>
                <a:gd name="connsiteX3" fmla="*/ 210724 w 299752"/>
                <a:gd name="connsiteY3" fmla="*/ 170752 h 430042"/>
                <a:gd name="connsiteX4" fmla="*/ 210724 w 299752"/>
                <a:gd name="connsiteY4" fmla="*/ 156464 h 430042"/>
                <a:gd name="connsiteX5" fmla="*/ 234537 w 299752"/>
                <a:gd name="connsiteY5" fmla="*/ 131699 h 430042"/>
                <a:gd name="connsiteX6" fmla="*/ 265017 w 299752"/>
                <a:gd name="connsiteY6" fmla="*/ 146939 h 430042"/>
                <a:gd name="connsiteX7" fmla="*/ 268827 w 299752"/>
                <a:gd name="connsiteY7" fmla="*/ 155512 h 430042"/>
                <a:gd name="connsiteX8" fmla="*/ 272637 w 299752"/>
                <a:gd name="connsiteY8" fmla="*/ 176467 h 430042"/>
                <a:gd name="connsiteX9" fmla="*/ 246919 w 299752"/>
                <a:gd name="connsiteY9" fmla="*/ 200279 h 430042"/>
                <a:gd name="connsiteX10" fmla="*/ 230727 w 299752"/>
                <a:gd name="connsiteY10" fmla="*/ 195517 h 430042"/>
                <a:gd name="connsiteX11" fmla="*/ 221202 w 299752"/>
                <a:gd name="connsiteY11" fmla="*/ 196469 h 430042"/>
                <a:gd name="connsiteX12" fmla="*/ 174529 w 299752"/>
                <a:gd name="connsiteY12" fmla="*/ 230759 h 430042"/>
                <a:gd name="connsiteX13" fmla="*/ 165004 w 299752"/>
                <a:gd name="connsiteY13" fmla="*/ 246952 h 430042"/>
                <a:gd name="connsiteX14" fmla="*/ 160242 w 299752"/>
                <a:gd name="connsiteY14" fmla="*/ 297434 h 430042"/>
                <a:gd name="connsiteX15" fmla="*/ 166909 w 299752"/>
                <a:gd name="connsiteY15" fmla="*/ 298387 h 430042"/>
                <a:gd name="connsiteX16" fmla="*/ 211677 w 299752"/>
                <a:gd name="connsiteY16" fmla="*/ 285052 h 430042"/>
                <a:gd name="connsiteX17" fmla="*/ 222154 w 299752"/>
                <a:gd name="connsiteY17" fmla="*/ 275527 h 430042"/>
                <a:gd name="connsiteX18" fmla="*/ 224059 w 299752"/>
                <a:gd name="connsiteY18" fmla="*/ 270764 h 430042"/>
                <a:gd name="connsiteX19" fmla="*/ 260254 w 299752"/>
                <a:gd name="connsiteY19" fmla="*/ 247904 h 430042"/>
                <a:gd name="connsiteX20" fmla="*/ 295497 w 299752"/>
                <a:gd name="connsiteY20" fmla="*/ 272669 h 430042"/>
                <a:gd name="connsiteX21" fmla="*/ 297402 w 299752"/>
                <a:gd name="connsiteY21" fmla="*/ 310769 h 430042"/>
                <a:gd name="connsiteX22" fmla="*/ 284067 w 299752"/>
                <a:gd name="connsiteY22" fmla="*/ 328867 h 430042"/>
                <a:gd name="connsiteX23" fmla="*/ 250729 w 299752"/>
                <a:gd name="connsiteY23" fmla="*/ 329819 h 430042"/>
                <a:gd name="connsiteX24" fmla="*/ 237394 w 299752"/>
                <a:gd name="connsiteY24" fmla="*/ 316484 h 430042"/>
                <a:gd name="connsiteX25" fmla="*/ 231679 w 299752"/>
                <a:gd name="connsiteY25" fmla="*/ 307912 h 430042"/>
                <a:gd name="connsiteX26" fmla="*/ 225012 w 299752"/>
                <a:gd name="connsiteY26" fmla="*/ 305054 h 430042"/>
                <a:gd name="connsiteX27" fmla="*/ 176434 w 299752"/>
                <a:gd name="connsiteY27" fmla="*/ 319342 h 430042"/>
                <a:gd name="connsiteX28" fmla="*/ 166909 w 299752"/>
                <a:gd name="connsiteY28" fmla="*/ 330772 h 430042"/>
                <a:gd name="connsiteX29" fmla="*/ 164052 w 299752"/>
                <a:gd name="connsiteY29" fmla="*/ 371729 h 430042"/>
                <a:gd name="connsiteX30" fmla="*/ 160242 w 299752"/>
                <a:gd name="connsiteY30" fmla="*/ 414592 h 430042"/>
                <a:gd name="connsiteX31" fmla="*/ 158337 w 299752"/>
                <a:gd name="connsiteY31" fmla="*/ 424117 h 430042"/>
                <a:gd name="connsiteX32" fmla="*/ 151669 w 299752"/>
                <a:gd name="connsiteY32" fmla="*/ 429832 h 430042"/>
                <a:gd name="connsiteX33" fmla="*/ 145002 w 299752"/>
                <a:gd name="connsiteY33" fmla="*/ 429832 h 430042"/>
                <a:gd name="connsiteX34" fmla="*/ 131667 w 299752"/>
                <a:gd name="connsiteY34" fmla="*/ 416497 h 430042"/>
                <a:gd name="connsiteX35" fmla="*/ 134524 w 299752"/>
                <a:gd name="connsiteY35" fmla="*/ 355537 h 430042"/>
                <a:gd name="connsiteX36" fmla="*/ 128809 w 299752"/>
                <a:gd name="connsiteY36" fmla="*/ 346012 h 430042"/>
                <a:gd name="connsiteX37" fmla="*/ 92614 w 299752"/>
                <a:gd name="connsiteY37" fmla="*/ 326962 h 430042"/>
                <a:gd name="connsiteX38" fmla="*/ 83089 w 299752"/>
                <a:gd name="connsiteY38" fmla="*/ 327914 h 430042"/>
                <a:gd name="connsiteX39" fmla="*/ 58324 w 299752"/>
                <a:gd name="connsiteY39" fmla="*/ 337439 h 430042"/>
                <a:gd name="connsiteX40" fmla="*/ 33559 w 299752"/>
                <a:gd name="connsiteY40" fmla="*/ 328867 h 430042"/>
                <a:gd name="connsiteX41" fmla="*/ 22129 w 299752"/>
                <a:gd name="connsiteY41" fmla="*/ 305054 h 430042"/>
                <a:gd name="connsiteX42" fmla="*/ 39274 w 299752"/>
                <a:gd name="connsiteY42" fmla="*/ 273622 h 430042"/>
                <a:gd name="connsiteX43" fmla="*/ 77374 w 299752"/>
                <a:gd name="connsiteY43" fmla="*/ 284099 h 430042"/>
                <a:gd name="connsiteX44" fmla="*/ 84042 w 299752"/>
                <a:gd name="connsiteY44" fmla="*/ 297434 h 430042"/>
                <a:gd name="connsiteX45" fmla="*/ 93567 w 299752"/>
                <a:gd name="connsiteY45" fmla="*/ 306007 h 430042"/>
                <a:gd name="connsiteX46" fmla="*/ 129762 w 299752"/>
                <a:gd name="connsiteY46" fmla="*/ 315532 h 430042"/>
                <a:gd name="connsiteX47" fmla="*/ 135477 w 299752"/>
                <a:gd name="connsiteY47" fmla="*/ 311722 h 430042"/>
                <a:gd name="connsiteX48" fmla="*/ 137382 w 299752"/>
                <a:gd name="connsiteY48" fmla="*/ 282194 h 430042"/>
                <a:gd name="connsiteX49" fmla="*/ 138334 w 299752"/>
                <a:gd name="connsiteY49" fmla="*/ 245999 h 430042"/>
                <a:gd name="connsiteX50" fmla="*/ 132619 w 299752"/>
                <a:gd name="connsiteY50" fmla="*/ 236474 h 430042"/>
                <a:gd name="connsiteX51" fmla="*/ 73564 w 299752"/>
                <a:gd name="connsiteY51" fmla="*/ 205042 h 430042"/>
                <a:gd name="connsiteX52" fmla="*/ 62134 w 299752"/>
                <a:gd name="connsiteY52" fmla="*/ 205042 h 430042"/>
                <a:gd name="connsiteX53" fmla="*/ 49752 w 299752"/>
                <a:gd name="connsiteY53" fmla="*/ 208852 h 430042"/>
                <a:gd name="connsiteX54" fmla="*/ 4984 w 299752"/>
                <a:gd name="connsiteY54" fmla="*/ 185992 h 430042"/>
                <a:gd name="connsiteX55" fmla="*/ 10699 w 299752"/>
                <a:gd name="connsiteY55" fmla="*/ 137414 h 430042"/>
                <a:gd name="connsiteX56" fmla="*/ 62134 w 299752"/>
                <a:gd name="connsiteY56" fmla="*/ 137414 h 430042"/>
                <a:gd name="connsiteX57" fmla="*/ 74517 w 299752"/>
                <a:gd name="connsiteY57" fmla="*/ 171704 h 430042"/>
                <a:gd name="connsiteX58" fmla="*/ 87852 w 299752"/>
                <a:gd name="connsiteY58" fmla="*/ 192659 h 430042"/>
                <a:gd name="connsiteX59" fmla="*/ 132619 w 299752"/>
                <a:gd name="connsiteY59" fmla="*/ 212662 h 430042"/>
                <a:gd name="connsiteX60" fmla="*/ 138334 w 299752"/>
                <a:gd name="connsiteY60" fmla="*/ 208852 h 430042"/>
                <a:gd name="connsiteX61" fmla="*/ 140239 w 299752"/>
                <a:gd name="connsiteY61" fmla="*/ 182182 h 430042"/>
                <a:gd name="connsiteX62" fmla="*/ 143097 w 299752"/>
                <a:gd name="connsiteY62" fmla="*/ 119317 h 430042"/>
                <a:gd name="connsiteX63" fmla="*/ 143097 w 299752"/>
                <a:gd name="connsiteY63" fmla="*/ 109792 h 430042"/>
                <a:gd name="connsiteX64" fmla="*/ 138334 w 299752"/>
                <a:gd name="connsiteY64" fmla="*/ 101219 h 430042"/>
                <a:gd name="connsiteX65" fmla="*/ 117379 w 299752"/>
                <a:gd name="connsiteY65" fmla="*/ 84074 h 430042"/>
                <a:gd name="connsiteX66" fmla="*/ 104997 w 299752"/>
                <a:gd name="connsiteY66" fmla="*/ 27877 h 430042"/>
                <a:gd name="connsiteX67" fmla="*/ 119284 w 299752"/>
                <a:gd name="connsiteY67" fmla="*/ 8827 h 430042"/>
                <a:gd name="connsiteX68" fmla="*/ 177387 w 299752"/>
                <a:gd name="connsiteY68" fmla="*/ 6922 h 430042"/>
                <a:gd name="connsiteX69" fmla="*/ 195484 w 299752"/>
                <a:gd name="connsiteY69" fmla="*/ 28829 h 430042"/>
                <a:gd name="connsiteX70" fmla="*/ 194532 w 299752"/>
                <a:gd name="connsiteY70" fmla="*/ 74549 h 430042"/>
                <a:gd name="connsiteX71" fmla="*/ 166909 w 299752"/>
                <a:gd name="connsiteY71" fmla="*/ 101219 h 430042"/>
                <a:gd name="connsiteX72" fmla="*/ 159289 w 299752"/>
                <a:gd name="connsiteY72" fmla="*/ 110744 h 430042"/>
                <a:gd name="connsiteX73" fmla="*/ 157384 w 299752"/>
                <a:gd name="connsiteY73" fmla="*/ 200279 h 430042"/>
                <a:gd name="connsiteX74" fmla="*/ 161194 w 299752"/>
                <a:gd name="connsiteY74" fmla="*/ 206947 h 4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99752" h="430042">
                  <a:moveTo>
                    <a:pt x="161194" y="206947"/>
                  </a:moveTo>
                  <a:cubicBezTo>
                    <a:pt x="164052" y="207899"/>
                    <a:pt x="165957" y="205994"/>
                    <a:pt x="167862" y="205042"/>
                  </a:cubicBezTo>
                  <a:cubicBezTo>
                    <a:pt x="181197" y="196469"/>
                    <a:pt x="193579" y="187897"/>
                    <a:pt x="206914" y="179324"/>
                  </a:cubicBezTo>
                  <a:cubicBezTo>
                    <a:pt x="210724" y="177419"/>
                    <a:pt x="211677" y="174562"/>
                    <a:pt x="210724" y="170752"/>
                  </a:cubicBezTo>
                  <a:cubicBezTo>
                    <a:pt x="209772" y="165989"/>
                    <a:pt x="209772" y="161227"/>
                    <a:pt x="210724" y="156464"/>
                  </a:cubicBezTo>
                  <a:cubicBezTo>
                    <a:pt x="213582" y="144082"/>
                    <a:pt x="223107" y="133604"/>
                    <a:pt x="234537" y="131699"/>
                  </a:cubicBezTo>
                  <a:cubicBezTo>
                    <a:pt x="245967" y="129794"/>
                    <a:pt x="258349" y="136462"/>
                    <a:pt x="265017" y="146939"/>
                  </a:cubicBezTo>
                  <a:cubicBezTo>
                    <a:pt x="266922" y="149797"/>
                    <a:pt x="267874" y="152654"/>
                    <a:pt x="268827" y="155512"/>
                  </a:cubicBezTo>
                  <a:cubicBezTo>
                    <a:pt x="271684" y="162179"/>
                    <a:pt x="272637" y="168847"/>
                    <a:pt x="272637" y="176467"/>
                  </a:cubicBezTo>
                  <a:cubicBezTo>
                    <a:pt x="273589" y="192659"/>
                    <a:pt x="263112" y="202184"/>
                    <a:pt x="246919" y="200279"/>
                  </a:cubicBezTo>
                  <a:cubicBezTo>
                    <a:pt x="241204" y="199327"/>
                    <a:pt x="235489" y="198374"/>
                    <a:pt x="230727" y="195517"/>
                  </a:cubicBezTo>
                  <a:cubicBezTo>
                    <a:pt x="226917" y="193612"/>
                    <a:pt x="224059" y="193612"/>
                    <a:pt x="221202" y="196469"/>
                  </a:cubicBezTo>
                  <a:cubicBezTo>
                    <a:pt x="206914" y="208852"/>
                    <a:pt x="190722" y="219329"/>
                    <a:pt x="174529" y="230759"/>
                  </a:cubicBezTo>
                  <a:cubicBezTo>
                    <a:pt x="168814" y="234569"/>
                    <a:pt x="165004" y="239332"/>
                    <a:pt x="165004" y="246952"/>
                  </a:cubicBezTo>
                  <a:cubicBezTo>
                    <a:pt x="163099" y="264097"/>
                    <a:pt x="160242" y="280289"/>
                    <a:pt x="160242" y="297434"/>
                  </a:cubicBezTo>
                  <a:cubicBezTo>
                    <a:pt x="162147" y="299339"/>
                    <a:pt x="165004" y="298387"/>
                    <a:pt x="166909" y="298387"/>
                  </a:cubicBezTo>
                  <a:cubicBezTo>
                    <a:pt x="181197" y="292672"/>
                    <a:pt x="196437" y="288862"/>
                    <a:pt x="211677" y="285052"/>
                  </a:cubicBezTo>
                  <a:cubicBezTo>
                    <a:pt x="217392" y="284099"/>
                    <a:pt x="222154" y="282194"/>
                    <a:pt x="222154" y="275527"/>
                  </a:cubicBezTo>
                  <a:cubicBezTo>
                    <a:pt x="222154" y="273622"/>
                    <a:pt x="223107" y="271717"/>
                    <a:pt x="224059" y="270764"/>
                  </a:cubicBezTo>
                  <a:cubicBezTo>
                    <a:pt x="231679" y="256477"/>
                    <a:pt x="243109" y="246952"/>
                    <a:pt x="260254" y="247904"/>
                  </a:cubicBezTo>
                  <a:cubicBezTo>
                    <a:pt x="276447" y="248857"/>
                    <a:pt x="288829" y="257429"/>
                    <a:pt x="295497" y="272669"/>
                  </a:cubicBezTo>
                  <a:cubicBezTo>
                    <a:pt x="300259" y="285052"/>
                    <a:pt x="301212" y="297434"/>
                    <a:pt x="297402" y="310769"/>
                  </a:cubicBezTo>
                  <a:cubicBezTo>
                    <a:pt x="294544" y="318389"/>
                    <a:pt x="290734" y="324104"/>
                    <a:pt x="284067" y="328867"/>
                  </a:cubicBezTo>
                  <a:cubicBezTo>
                    <a:pt x="273589" y="336487"/>
                    <a:pt x="261207" y="336487"/>
                    <a:pt x="250729" y="329819"/>
                  </a:cubicBezTo>
                  <a:cubicBezTo>
                    <a:pt x="245014" y="326009"/>
                    <a:pt x="241204" y="322199"/>
                    <a:pt x="237394" y="316484"/>
                  </a:cubicBezTo>
                  <a:cubicBezTo>
                    <a:pt x="235489" y="313627"/>
                    <a:pt x="233584" y="310769"/>
                    <a:pt x="231679" y="307912"/>
                  </a:cubicBezTo>
                  <a:cubicBezTo>
                    <a:pt x="229774" y="305054"/>
                    <a:pt x="227869" y="304102"/>
                    <a:pt x="225012" y="305054"/>
                  </a:cubicBezTo>
                  <a:cubicBezTo>
                    <a:pt x="208819" y="309817"/>
                    <a:pt x="192627" y="314579"/>
                    <a:pt x="176434" y="319342"/>
                  </a:cubicBezTo>
                  <a:cubicBezTo>
                    <a:pt x="170719" y="321247"/>
                    <a:pt x="167862" y="325057"/>
                    <a:pt x="166909" y="330772"/>
                  </a:cubicBezTo>
                  <a:cubicBezTo>
                    <a:pt x="165957" y="344107"/>
                    <a:pt x="165004" y="358394"/>
                    <a:pt x="164052" y="371729"/>
                  </a:cubicBezTo>
                  <a:cubicBezTo>
                    <a:pt x="163099" y="386017"/>
                    <a:pt x="162147" y="400304"/>
                    <a:pt x="160242" y="414592"/>
                  </a:cubicBezTo>
                  <a:cubicBezTo>
                    <a:pt x="160242" y="417449"/>
                    <a:pt x="159289" y="420307"/>
                    <a:pt x="158337" y="424117"/>
                  </a:cubicBezTo>
                  <a:cubicBezTo>
                    <a:pt x="157384" y="427927"/>
                    <a:pt x="155479" y="429832"/>
                    <a:pt x="151669" y="429832"/>
                  </a:cubicBezTo>
                  <a:cubicBezTo>
                    <a:pt x="149764" y="429832"/>
                    <a:pt x="146907" y="429832"/>
                    <a:pt x="145002" y="429832"/>
                  </a:cubicBezTo>
                  <a:cubicBezTo>
                    <a:pt x="133572" y="430784"/>
                    <a:pt x="130714" y="428879"/>
                    <a:pt x="131667" y="416497"/>
                  </a:cubicBezTo>
                  <a:cubicBezTo>
                    <a:pt x="133572" y="396494"/>
                    <a:pt x="133572" y="375539"/>
                    <a:pt x="134524" y="355537"/>
                  </a:cubicBezTo>
                  <a:cubicBezTo>
                    <a:pt x="134524" y="350774"/>
                    <a:pt x="132619" y="347917"/>
                    <a:pt x="128809" y="346012"/>
                  </a:cubicBezTo>
                  <a:cubicBezTo>
                    <a:pt x="116427" y="339344"/>
                    <a:pt x="104044" y="332677"/>
                    <a:pt x="92614" y="326962"/>
                  </a:cubicBezTo>
                  <a:cubicBezTo>
                    <a:pt x="88804" y="325057"/>
                    <a:pt x="85947" y="325057"/>
                    <a:pt x="83089" y="327914"/>
                  </a:cubicBezTo>
                  <a:cubicBezTo>
                    <a:pt x="76422" y="333629"/>
                    <a:pt x="67849" y="336487"/>
                    <a:pt x="58324" y="337439"/>
                  </a:cubicBezTo>
                  <a:cubicBezTo>
                    <a:pt x="48799" y="338392"/>
                    <a:pt x="41179" y="335534"/>
                    <a:pt x="33559" y="328867"/>
                  </a:cubicBezTo>
                  <a:cubicBezTo>
                    <a:pt x="26892" y="323152"/>
                    <a:pt x="22129" y="314579"/>
                    <a:pt x="22129" y="305054"/>
                  </a:cubicBezTo>
                  <a:cubicBezTo>
                    <a:pt x="21177" y="290767"/>
                    <a:pt x="27844" y="278384"/>
                    <a:pt x="39274" y="273622"/>
                  </a:cubicBezTo>
                  <a:cubicBezTo>
                    <a:pt x="53562" y="267907"/>
                    <a:pt x="67849" y="270764"/>
                    <a:pt x="77374" y="284099"/>
                  </a:cubicBezTo>
                  <a:cubicBezTo>
                    <a:pt x="80232" y="287909"/>
                    <a:pt x="82137" y="292672"/>
                    <a:pt x="84042" y="297434"/>
                  </a:cubicBezTo>
                  <a:cubicBezTo>
                    <a:pt x="85947" y="302197"/>
                    <a:pt x="88804" y="305054"/>
                    <a:pt x="93567" y="306007"/>
                  </a:cubicBezTo>
                  <a:cubicBezTo>
                    <a:pt x="104997" y="309817"/>
                    <a:pt x="117379" y="312674"/>
                    <a:pt x="129762" y="315532"/>
                  </a:cubicBezTo>
                  <a:cubicBezTo>
                    <a:pt x="132619" y="316484"/>
                    <a:pt x="134524" y="314579"/>
                    <a:pt x="135477" y="311722"/>
                  </a:cubicBezTo>
                  <a:cubicBezTo>
                    <a:pt x="136429" y="302197"/>
                    <a:pt x="137382" y="291719"/>
                    <a:pt x="137382" y="282194"/>
                  </a:cubicBezTo>
                  <a:cubicBezTo>
                    <a:pt x="138334" y="269812"/>
                    <a:pt x="138334" y="258382"/>
                    <a:pt x="138334" y="245999"/>
                  </a:cubicBezTo>
                  <a:cubicBezTo>
                    <a:pt x="138334" y="241237"/>
                    <a:pt x="137382" y="238379"/>
                    <a:pt x="132619" y="236474"/>
                  </a:cubicBezTo>
                  <a:cubicBezTo>
                    <a:pt x="112617" y="225997"/>
                    <a:pt x="93567" y="215519"/>
                    <a:pt x="73564" y="205042"/>
                  </a:cubicBezTo>
                  <a:cubicBezTo>
                    <a:pt x="69754" y="203137"/>
                    <a:pt x="65944" y="203137"/>
                    <a:pt x="62134" y="205042"/>
                  </a:cubicBezTo>
                  <a:cubicBezTo>
                    <a:pt x="58324" y="206947"/>
                    <a:pt x="53562" y="208852"/>
                    <a:pt x="49752" y="208852"/>
                  </a:cubicBezTo>
                  <a:cubicBezTo>
                    <a:pt x="31654" y="211709"/>
                    <a:pt x="14509" y="202184"/>
                    <a:pt x="4984" y="185992"/>
                  </a:cubicBezTo>
                  <a:cubicBezTo>
                    <a:pt x="-3588" y="171704"/>
                    <a:pt x="-731" y="150749"/>
                    <a:pt x="10699" y="137414"/>
                  </a:cubicBezTo>
                  <a:cubicBezTo>
                    <a:pt x="24034" y="121222"/>
                    <a:pt x="51657" y="123127"/>
                    <a:pt x="62134" y="137414"/>
                  </a:cubicBezTo>
                  <a:cubicBezTo>
                    <a:pt x="69754" y="147892"/>
                    <a:pt x="74517" y="159322"/>
                    <a:pt x="74517" y="171704"/>
                  </a:cubicBezTo>
                  <a:cubicBezTo>
                    <a:pt x="74517" y="187897"/>
                    <a:pt x="72612" y="185039"/>
                    <a:pt x="87852" y="192659"/>
                  </a:cubicBezTo>
                  <a:cubicBezTo>
                    <a:pt x="103092" y="199327"/>
                    <a:pt x="118332" y="205042"/>
                    <a:pt x="132619" y="212662"/>
                  </a:cubicBezTo>
                  <a:cubicBezTo>
                    <a:pt x="136429" y="214567"/>
                    <a:pt x="138334" y="213614"/>
                    <a:pt x="138334" y="208852"/>
                  </a:cubicBezTo>
                  <a:cubicBezTo>
                    <a:pt x="139287" y="200279"/>
                    <a:pt x="139287" y="190754"/>
                    <a:pt x="140239" y="182182"/>
                  </a:cubicBezTo>
                  <a:cubicBezTo>
                    <a:pt x="141192" y="161227"/>
                    <a:pt x="142144" y="140272"/>
                    <a:pt x="143097" y="119317"/>
                  </a:cubicBezTo>
                  <a:cubicBezTo>
                    <a:pt x="143097" y="116459"/>
                    <a:pt x="143097" y="112649"/>
                    <a:pt x="143097" y="109792"/>
                  </a:cubicBezTo>
                  <a:cubicBezTo>
                    <a:pt x="143097" y="105982"/>
                    <a:pt x="142144" y="103124"/>
                    <a:pt x="138334" y="101219"/>
                  </a:cubicBezTo>
                  <a:cubicBezTo>
                    <a:pt x="129762" y="97409"/>
                    <a:pt x="124047" y="90742"/>
                    <a:pt x="117379" y="84074"/>
                  </a:cubicBezTo>
                  <a:cubicBezTo>
                    <a:pt x="102139" y="67882"/>
                    <a:pt x="98329" y="48832"/>
                    <a:pt x="104997" y="27877"/>
                  </a:cubicBezTo>
                  <a:cubicBezTo>
                    <a:pt x="107854" y="20257"/>
                    <a:pt x="111664" y="13589"/>
                    <a:pt x="119284" y="8827"/>
                  </a:cubicBezTo>
                  <a:cubicBezTo>
                    <a:pt x="138334" y="-2603"/>
                    <a:pt x="158337" y="-2603"/>
                    <a:pt x="177387" y="6922"/>
                  </a:cubicBezTo>
                  <a:cubicBezTo>
                    <a:pt x="186912" y="11684"/>
                    <a:pt x="192627" y="19304"/>
                    <a:pt x="195484" y="28829"/>
                  </a:cubicBezTo>
                  <a:cubicBezTo>
                    <a:pt x="201199" y="44069"/>
                    <a:pt x="200247" y="59309"/>
                    <a:pt x="194532" y="74549"/>
                  </a:cubicBezTo>
                  <a:cubicBezTo>
                    <a:pt x="189769" y="87884"/>
                    <a:pt x="179292" y="96457"/>
                    <a:pt x="166909" y="101219"/>
                  </a:cubicBezTo>
                  <a:cubicBezTo>
                    <a:pt x="162147" y="103124"/>
                    <a:pt x="159289" y="105029"/>
                    <a:pt x="159289" y="110744"/>
                  </a:cubicBezTo>
                  <a:cubicBezTo>
                    <a:pt x="158337" y="140272"/>
                    <a:pt x="157384" y="170752"/>
                    <a:pt x="157384" y="200279"/>
                  </a:cubicBezTo>
                  <a:cubicBezTo>
                    <a:pt x="160242" y="203137"/>
                    <a:pt x="160242" y="205042"/>
                    <a:pt x="161194" y="20694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Polyline: figure 2753">
              <a:extLst>
                <a:ext uri="{FF2B5EF4-FFF2-40B4-BE49-F238E27FC236}">
                  <a16:creationId xmlns:a16="http://schemas.microsoft.com/office/drawing/2014/main" id="{59818ABA-E555-44CC-B50C-604AD1AFC468}"/>
                </a:ext>
              </a:extLst>
            </p:cNvPr>
            <p:cNvSpPr/>
            <p:nvPr/>
          </p:nvSpPr>
          <p:spPr>
            <a:xfrm>
              <a:off x="6093141" y="3228787"/>
              <a:ext cx="14287" cy="72576"/>
            </a:xfrm>
            <a:custGeom>
              <a:avLst/>
              <a:gdLst>
                <a:gd name="connsiteX0" fmla="*/ 953 w 14287"/>
                <a:gd name="connsiteY0" fmla="*/ 4949 h 72576"/>
                <a:gd name="connsiteX1" fmla="*/ 7620 w 14287"/>
                <a:gd name="connsiteY1" fmla="*/ 187 h 72576"/>
                <a:gd name="connsiteX2" fmla="*/ 13335 w 14287"/>
                <a:gd name="connsiteY2" fmla="*/ 4949 h 72576"/>
                <a:gd name="connsiteX3" fmla="*/ 14288 w 14287"/>
                <a:gd name="connsiteY3" fmla="*/ 14474 h 72576"/>
                <a:gd name="connsiteX4" fmla="*/ 13335 w 14287"/>
                <a:gd name="connsiteY4" fmla="*/ 62099 h 72576"/>
                <a:gd name="connsiteX5" fmla="*/ 12383 w 14287"/>
                <a:gd name="connsiteY5" fmla="*/ 68767 h 72576"/>
                <a:gd name="connsiteX6" fmla="*/ 7620 w 14287"/>
                <a:gd name="connsiteY6" fmla="*/ 72577 h 72576"/>
                <a:gd name="connsiteX7" fmla="*/ 953 w 14287"/>
                <a:gd name="connsiteY7" fmla="*/ 68767 h 72576"/>
                <a:gd name="connsiteX8" fmla="*/ 0 w 14287"/>
                <a:gd name="connsiteY8" fmla="*/ 62099 h 72576"/>
                <a:gd name="connsiteX9" fmla="*/ 953 w 14287"/>
                <a:gd name="connsiteY9" fmla="*/ 7807 h 72576"/>
                <a:gd name="connsiteX10" fmla="*/ 953 w 14287"/>
                <a:gd name="connsiteY10" fmla="*/ 4949 h 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" h="72576">
                  <a:moveTo>
                    <a:pt x="953" y="4949"/>
                  </a:moveTo>
                  <a:cubicBezTo>
                    <a:pt x="1905" y="2092"/>
                    <a:pt x="4763" y="-766"/>
                    <a:pt x="7620" y="187"/>
                  </a:cubicBezTo>
                  <a:cubicBezTo>
                    <a:pt x="10477" y="187"/>
                    <a:pt x="12383" y="2092"/>
                    <a:pt x="13335" y="4949"/>
                  </a:cubicBezTo>
                  <a:cubicBezTo>
                    <a:pt x="14288" y="7807"/>
                    <a:pt x="14288" y="10664"/>
                    <a:pt x="14288" y="14474"/>
                  </a:cubicBezTo>
                  <a:cubicBezTo>
                    <a:pt x="14288" y="30667"/>
                    <a:pt x="13335" y="46859"/>
                    <a:pt x="13335" y="62099"/>
                  </a:cubicBezTo>
                  <a:cubicBezTo>
                    <a:pt x="13335" y="64004"/>
                    <a:pt x="13335" y="66862"/>
                    <a:pt x="12383" y="68767"/>
                  </a:cubicBezTo>
                  <a:cubicBezTo>
                    <a:pt x="11430" y="70672"/>
                    <a:pt x="9525" y="72577"/>
                    <a:pt x="7620" y="72577"/>
                  </a:cubicBezTo>
                  <a:cubicBezTo>
                    <a:pt x="4763" y="72577"/>
                    <a:pt x="1905" y="71624"/>
                    <a:pt x="953" y="68767"/>
                  </a:cubicBezTo>
                  <a:cubicBezTo>
                    <a:pt x="0" y="66862"/>
                    <a:pt x="0" y="64004"/>
                    <a:pt x="0" y="62099"/>
                  </a:cubicBezTo>
                  <a:cubicBezTo>
                    <a:pt x="0" y="44002"/>
                    <a:pt x="953" y="25904"/>
                    <a:pt x="953" y="7807"/>
                  </a:cubicBezTo>
                  <a:cubicBezTo>
                    <a:pt x="953" y="6854"/>
                    <a:pt x="953" y="5902"/>
                    <a:pt x="953" y="4949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Polyline: figure 2754">
              <a:extLst>
                <a:ext uri="{FF2B5EF4-FFF2-40B4-BE49-F238E27FC236}">
                  <a16:creationId xmlns:a16="http://schemas.microsoft.com/office/drawing/2014/main" id="{FCFEA62B-A5AB-4026-9D2A-E2382D414EDC}"/>
                </a:ext>
              </a:extLst>
            </p:cNvPr>
            <p:cNvSpPr/>
            <p:nvPr/>
          </p:nvSpPr>
          <p:spPr>
            <a:xfrm>
              <a:off x="5966916" y="3364105"/>
              <a:ext cx="38848" cy="37985"/>
            </a:xfrm>
            <a:custGeom>
              <a:avLst/>
              <a:gdLst>
                <a:gd name="connsiteX0" fmla="*/ 8116 w 38848"/>
                <a:gd name="connsiteY0" fmla="*/ 124 h 37985"/>
                <a:gd name="connsiteX1" fmla="*/ 11926 w 38848"/>
                <a:gd name="connsiteY1" fmla="*/ 2029 h 37985"/>
                <a:gd name="connsiteX2" fmla="*/ 35738 w 38848"/>
                <a:gd name="connsiteY2" fmla="*/ 24889 h 37985"/>
                <a:gd name="connsiteX3" fmla="*/ 38596 w 38848"/>
                <a:gd name="connsiteY3" fmla="*/ 30604 h 37985"/>
                <a:gd name="connsiteX4" fmla="*/ 35738 w 38848"/>
                <a:gd name="connsiteY4" fmla="*/ 37271 h 37985"/>
                <a:gd name="connsiteX5" fmla="*/ 29071 w 38848"/>
                <a:gd name="connsiteY5" fmla="*/ 37271 h 37985"/>
                <a:gd name="connsiteX6" fmla="*/ 27166 w 38848"/>
                <a:gd name="connsiteY6" fmla="*/ 35366 h 37985"/>
                <a:gd name="connsiteX7" fmla="*/ 3353 w 38848"/>
                <a:gd name="connsiteY7" fmla="*/ 12506 h 37985"/>
                <a:gd name="connsiteX8" fmla="*/ 496 w 38848"/>
                <a:gd name="connsiteY8" fmla="*/ 6791 h 37985"/>
                <a:gd name="connsiteX9" fmla="*/ 8116 w 38848"/>
                <a:gd name="connsiteY9" fmla="*/ 124 h 3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48" h="37985">
                  <a:moveTo>
                    <a:pt x="8116" y="124"/>
                  </a:moveTo>
                  <a:cubicBezTo>
                    <a:pt x="9068" y="124"/>
                    <a:pt x="10021" y="1076"/>
                    <a:pt x="11926" y="2029"/>
                  </a:cubicBezTo>
                  <a:cubicBezTo>
                    <a:pt x="19546" y="9649"/>
                    <a:pt x="28118" y="17269"/>
                    <a:pt x="35738" y="24889"/>
                  </a:cubicBezTo>
                  <a:cubicBezTo>
                    <a:pt x="37643" y="26794"/>
                    <a:pt x="38596" y="28699"/>
                    <a:pt x="38596" y="30604"/>
                  </a:cubicBezTo>
                  <a:cubicBezTo>
                    <a:pt x="39548" y="33461"/>
                    <a:pt x="37643" y="35366"/>
                    <a:pt x="35738" y="37271"/>
                  </a:cubicBezTo>
                  <a:cubicBezTo>
                    <a:pt x="33833" y="38224"/>
                    <a:pt x="31928" y="38224"/>
                    <a:pt x="29071" y="37271"/>
                  </a:cubicBezTo>
                  <a:cubicBezTo>
                    <a:pt x="28118" y="37271"/>
                    <a:pt x="27166" y="36319"/>
                    <a:pt x="27166" y="35366"/>
                  </a:cubicBezTo>
                  <a:cubicBezTo>
                    <a:pt x="19546" y="27746"/>
                    <a:pt x="10973" y="20126"/>
                    <a:pt x="3353" y="12506"/>
                  </a:cubicBezTo>
                  <a:cubicBezTo>
                    <a:pt x="1448" y="10601"/>
                    <a:pt x="496" y="8696"/>
                    <a:pt x="496" y="6791"/>
                  </a:cubicBezTo>
                  <a:cubicBezTo>
                    <a:pt x="-1409" y="3934"/>
                    <a:pt x="2401" y="-829"/>
                    <a:pt x="8116" y="12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Polyline: figure 2755">
              <a:extLst>
                <a:ext uri="{FF2B5EF4-FFF2-40B4-BE49-F238E27FC236}">
                  <a16:creationId xmlns:a16="http://schemas.microsoft.com/office/drawing/2014/main" id="{B7235E6C-3480-4DAE-AE52-FA3988E38CEC}"/>
                </a:ext>
              </a:extLst>
            </p:cNvPr>
            <p:cNvSpPr/>
            <p:nvPr/>
          </p:nvSpPr>
          <p:spPr>
            <a:xfrm>
              <a:off x="6183629" y="3495674"/>
              <a:ext cx="45020" cy="18097"/>
            </a:xfrm>
            <a:custGeom>
              <a:avLst/>
              <a:gdLst>
                <a:gd name="connsiteX0" fmla="*/ 4763 w 45020"/>
                <a:gd name="connsiteY0" fmla="*/ 17145 h 18097"/>
                <a:gd name="connsiteX1" fmla="*/ 0 w 45020"/>
                <a:gd name="connsiteY1" fmla="*/ 11430 h 18097"/>
                <a:gd name="connsiteX2" fmla="*/ 2857 w 45020"/>
                <a:gd name="connsiteY2" fmla="*/ 5715 h 18097"/>
                <a:gd name="connsiteX3" fmla="*/ 8572 w 45020"/>
                <a:gd name="connsiteY3" fmla="*/ 3810 h 18097"/>
                <a:gd name="connsiteX4" fmla="*/ 33338 w 45020"/>
                <a:gd name="connsiteY4" fmla="*/ 0 h 18097"/>
                <a:gd name="connsiteX5" fmla="*/ 40005 w 45020"/>
                <a:gd name="connsiteY5" fmla="*/ 0 h 18097"/>
                <a:gd name="connsiteX6" fmla="*/ 44767 w 45020"/>
                <a:gd name="connsiteY6" fmla="*/ 4763 h 18097"/>
                <a:gd name="connsiteX7" fmla="*/ 41910 w 45020"/>
                <a:gd name="connsiteY7" fmla="*/ 11430 h 18097"/>
                <a:gd name="connsiteX8" fmla="*/ 40957 w 45020"/>
                <a:gd name="connsiteY8" fmla="*/ 12382 h 18097"/>
                <a:gd name="connsiteX9" fmla="*/ 5715 w 45020"/>
                <a:gd name="connsiteY9" fmla="*/ 18097 h 18097"/>
                <a:gd name="connsiteX10" fmla="*/ 4763 w 45020"/>
                <a:gd name="connsiteY10" fmla="*/ 1714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20" h="18097">
                  <a:moveTo>
                    <a:pt x="4763" y="17145"/>
                  </a:moveTo>
                  <a:cubicBezTo>
                    <a:pt x="1905" y="16193"/>
                    <a:pt x="0" y="14288"/>
                    <a:pt x="0" y="11430"/>
                  </a:cubicBezTo>
                  <a:cubicBezTo>
                    <a:pt x="0" y="8572"/>
                    <a:pt x="952" y="6668"/>
                    <a:pt x="2857" y="5715"/>
                  </a:cubicBezTo>
                  <a:cubicBezTo>
                    <a:pt x="4763" y="4763"/>
                    <a:pt x="6667" y="3810"/>
                    <a:pt x="8572" y="3810"/>
                  </a:cubicBezTo>
                  <a:cubicBezTo>
                    <a:pt x="17145" y="1905"/>
                    <a:pt x="24765" y="953"/>
                    <a:pt x="33338" y="0"/>
                  </a:cubicBezTo>
                  <a:cubicBezTo>
                    <a:pt x="35242" y="0"/>
                    <a:pt x="38100" y="0"/>
                    <a:pt x="40005" y="0"/>
                  </a:cubicBezTo>
                  <a:cubicBezTo>
                    <a:pt x="41910" y="953"/>
                    <a:pt x="43815" y="1905"/>
                    <a:pt x="44767" y="4763"/>
                  </a:cubicBezTo>
                  <a:cubicBezTo>
                    <a:pt x="45720" y="7620"/>
                    <a:pt x="43815" y="9525"/>
                    <a:pt x="41910" y="11430"/>
                  </a:cubicBezTo>
                  <a:cubicBezTo>
                    <a:pt x="41910" y="11430"/>
                    <a:pt x="40957" y="12382"/>
                    <a:pt x="40957" y="12382"/>
                  </a:cubicBezTo>
                  <a:cubicBezTo>
                    <a:pt x="29527" y="15240"/>
                    <a:pt x="18097" y="17145"/>
                    <a:pt x="5715" y="18097"/>
                  </a:cubicBezTo>
                  <a:cubicBezTo>
                    <a:pt x="4763" y="17145"/>
                    <a:pt x="4763" y="17145"/>
                    <a:pt x="4763" y="1714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Polyline: figure 2756">
              <a:extLst>
                <a:ext uri="{FF2B5EF4-FFF2-40B4-BE49-F238E27FC236}">
                  <a16:creationId xmlns:a16="http://schemas.microsoft.com/office/drawing/2014/main" id="{645E6A11-DF54-4225-881C-6F97846EAB4D}"/>
                </a:ext>
              </a:extLst>
            </p:cNvPr>
            <p:cNvSpPr/>
            <p:nvPr/>
          </p:nvSpPr>
          <p:spPr>
            <a:xfrm>
              <a:off x="6171485" y="3368039"/>
              <a:ext cx="35188" cy="27622"/>
            </a:xfrm>
            <a:custGeom>
              <a:avLst/>
              <a:gdLst>
                <a:gd name="connsiteX0" fmla="*/ 35004 w 35188"/>
                <a:gd name="connsiteY0" fmla="*/ 7620 h 27622"/>
                <a:gd name="connsiteX1" fmla="*/ 33099 w 35188"/>
                <a:gd name="connsiteY1" fmla="*/ 10478 h 27622"/>
                <a:gd name="connsiteX2" fmla="*/ 10239 w 35188"/>
                <a:gd name="connsiteY2" fmla="*/ 26670 h 27622"/>
                <a:gd name="connsiteX3" fmla="*/ 6429 w 35188"/>
                <a:gd name="connsiteY3" fmla="*/ 27622 h 27622"/>
                <a:gd name="connsiteX4" fmla="*/ 714 w 35188"/>
                <a:gd name="connsiteY4" fmla="*/ 24765 h 27622"/>
                <a:gd name="connsiteX5" fmla="*/ 714 w 35188"/>
                <a:gd name="connsiteY5" fmla="*/ 18097 h 27622"/>
                <a:gd name="connsiteX6" fmla="*/ 3572 w 35188"/>
                <a:gd name="connsiteY6" fmla="*/ 15240 h 27622"/>
                <a:gd name="connsiteX7" fmla="*/ 24527 w 35188"/>
                <a:gd name="connsiteY7" fmla="*/ 953 h 27622"/>
                <a:gd name="connsiteX8" fmla="*/ 29289 w 35188"/>
                <a:gd name="connsiteY8" fmla="*/ 0 h 27622"/>
                <a:gd name="connsiteX9" fmla="*/ 35004 w 35188"/>
                <a:gd name="connsiteY9" fmla="*/ 762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88" h="27622">
                  <a:moveTo>
                    <a:pt x="35004" y="7620"/>
                  </a:moveTo>
                  <a:cubicBezTo>
                    <a:pt x="35004" y="8572"/>
                    <a:pt x="34052" y="9525"/>
                    <a:pt x="33099" y="10478"/>
                  </a:cubicBezTo>
                  <a:cubicBezTo>
                    <a:pt x="26432" y="17145"/>
                    <a:pt x="18812" y="21907"/>
                    <a:pt x="10239" y="26670"/>
                  </a:cubicBezTo>
                  <a:cubicBezTo>
                    <a:pt x="9287" y="27622"/>
                    <a:pt x="8334" y="27622"/>
                    <a:pt x="6429" y="27622"/>
                  </a:cubicBezTo>
                  <a:cubicBezTo>
                    <a:pt x="4524" y="27622"/>
                    <a:pt x="2619" y="26670"/>
                    <a:pt x="714" y="24765"/>
                  </a:cubicBezTo>
                  <a:cubicBezTo>
                    <a:pt x="-238" y="22860"/>
                    <a:pt x="-238" y="20955"/>
                    <a:pt x="714" y="18097"/>
                  </a:cubicBezTo>
                  <a:cubicBezTo>
                    <a:pt x="1667" y="17145"/>
                    <a:pt x="2619" y="16192"/>
                    <a:pt x="3572" y="15240"/>
                  </a:cubicBezTo>
                  <a:cubicBezTo>
                    <a:pt x="10239" y="10478"/>
                    <a:pt x="16907" y="5715"/>
                    <a:pt x="24527" y="953"/>
                  </a:cubicBezTo>
                  <a:cubicBezTo>
                    <a:pt x="25479" y="0"/>
                    <a:pt x="28337" y="0"/>
                    <a:pt x="29289" y="0"/>
                  </a:cubicBezTo>
                  <a:cubicBezTo>
                    <a:pt x="33099" y="0"/>
                    <a:pt x="35957" y="3810"/>
                    <a:pt x="35004" y="762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Polyline: figure 2757">
              <a:extLst>
                <a:ext uri="{FF2B5EF4-FFF2-40B4-BE49-F238E27FC236}">
                  <a16:creationId xmlns:a16="http://schemas.microsoft.com/office/drawing/2014/main" id="{89D91963-8C55-473D-B156-AE5DF2D7C624}"/>
                </a:ext>
              </a:extLst>
            </p:cNvPr>
            <p:cNvSpPr/>
            <p:nvPr/>
          </p:nvSpPr>
          <p:spPr>
            <a:xfrm>
              <a:off x="5983229" y="3506747"/>
              <a:ext cx="34665" cy="25364"/>
            </a:xfrm>
            <a:custGeom>
              <a:avLst/>
              <a:gdLst>
                <a:gd name="connsiteX0" fmla="*/ 34665 w 34665"/>
                <a:gd name="connsiteY0" fmla="*/ 20360 h 25364"/>
                <a:gd name="connsiteX1" fmla="*/ 26093 w 34665"/>
                <a:gd name="connsiteY1" fmla="*/ 25122 h 25364"/>
                <a:gd name="connsiteX2" fmla="*/ 2280 w 34665"/>
                <a:gd name="connsiteY2" fmla="*/ 11787 h 25364"/>
                <a:gd name="connsiteX3" fmla="*/ 1328 w 34665"/>
                <a:gd name="connsiteY3" fmla="*/ 3215 h 25364"/>
                <a:gd name="connsiteX4" fmla="*/ 8948 w 34665"/>
                <a:gd name="connsiteY4" fmla="*/ 357 h 25364"/>
                <a:gd name="connsiteX5" fmla="*/ 31808 w 34665"/>
                <a:gd name="connsiteY5" fmla="*/ 12740 h 25364"/>
                <a:gd name="connsiteX6" fmla="*/ 34665 w 34665"/>
                <a:gd name="connsiteY6" fmla="*/ 20360 h 2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65" h="25364">
                  <a:moveTo>
                    <a:pt x="34665" y="20360"/>
                  </a:moveTo>
                  <a:cubicBezTo>
                    <a:pt x="33713" y="24170"/>
                    <a:pt x="29903" y="26075"/>
                    <a:pt x="26093" y="25122"/>
                  </a:cubicBezTo>
                  <a:cubicBezTo>
                    <a:pt x="17520" y="21312"/>
                    <a:pt x="8948" y="17502"/>
                    <a:pt x="2280" y="11787"/>
                  </a:cubicBezTo>
                  <a:cubicBezTo>
                    <a:pt x="-577" y="9882"/>
                    <a:pt x="-577" y="6072"/>
                    <a:pt x="1328" y="3215"/>
                  </a:cubicBezTo>
                  <a:cubicBezTo>
                    <a:pt x="3233" y="357"/>
                    <a:pt x="6090" y="-595"/>
                    <a:pt x="8948" y="357"/>
                  </a:cubicBezTo>
                  <a:cubicBezTo>
                    <a:pt x="16568" y="4167"/>
                    <a:pt x="24188" y="8930"/>
                    <a:pt x="31808" y="12740"/>
                  </a:cubicBezTo>
                  <a:cubicBezTo>
                    <a:pt x="33713" y="14645"/>
                    <a:pt x="34665" y="17502"/>
                    <a:pt x="34665" y="2036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9" name="Drawing 62">
            <a:extLst>
              <a:ext uri="{FF2B5EF4-FFF2-40B4-BE49-F238E27FC236}">
                <a16:creationId xmlns:a16="http://schemas.microsoft.com/office/drawing/2014/main" id="{7D622455-4DF8-4D39-9301-A5E866D36CE7}"/>
              </a:ext>
            </a:extLst>
          </p:cNvPr>
          <p:cNvGrpSpPr/>
          <p:nvPr/>
        </p:nvGrpSpPr>
        <p:grpSpPr>
          <a:xfrm>
            <a:off x="-332132" y="-47982"/>
            <a:ext cx="1655776" cy="1914931"/>
            <a:chOff x="5983244" y="3295529"/>
            <a:chExt cx="229063" cy="264915"/>
          </a:xfrm>
          <a:solidFill>
            <a:srgbClr val="fccdb9"/>
          </a:solidFill>
        </p:grpSpPr>
        <p:sp>
          <p:nvSpPr>
            <p:cNvPr id="3190" name="Polyline: figure 3189">
              <a:extLst>
                <a:ext uri="{FF2B5EF4-FFF2-40B4-BE49-F238E27FC236}">
                  <a16:creationId xmlns:a16="http://schemas.microsoft.com/office/drawing/2014/main" id="{9BF0DC15-16D5-4BDA-814A-03BA433BEFB7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Polyline: figure 3190">
              <a:extLst>
                <a:ext uri="{FF2B5EF4-FFF2-40B4-BE49-F238E27FC236}">
                  <a16:creationId xmlns:a16="http://schemas.microsoft.com/office/drawing/2014/main" id="{4328724C-403D-46B3-A267-5EE39CE5B2C4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Polyline: figure 3191">
              <a:extLst>
                <a:ext uri="{FF2B5EF4-FFF2-40B4-BE49-F238E27FC236}">
                  <a16:creationId xmlns:a16="http://schemas.microsoft.com/office/drawing/2014/main" id="{C26676E1-F31B-4F56-8FAD-21893436DBC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Polyline: figure 3192">
              <a:extLst>
                <a:ext uri="{FF2B5EF4-FFF2-40B4-BE49-F238E27FC236}">
                  <a16:creationId xmlns:a16="http://schemas.microsoft.com/office/drawing/2014/main" id="{A4314DCF-25FA-4BAB-9277-54A6D022FF89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Polyline: figure 3193">
              <a:extLst>
                <a:ext uri="{FF2B5EF4-FFF2-40B4-BE49-F238E27FC236}">
                  <a16:creationId xmlns:a16="http://schemas.microsoft.com/office/drawing/2014/main" id="{4D544B3F-32BD-4FB1-82D1-CEB905F63A34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Polyline: figure 3194">
              <a:extLst>
                <a:ext uri="{FF2B5EF4-FFF2-40B4-BE49-F238E27FC236}">
                  <a16:creationId xmlns:a16="http://schemas.microsoft.com/office/drawing/2014/main" id="{2FD4D6B3-AC55-46F0-9949-8187B89221AE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Polyline: figure 3195">
              <a:extLst>
                <a:ext uri="{FF2B5EF4-FFF2-40B4-BE49-F238E27FC236}">
                  <a16:creationId xmlns:a16="http://schemas.microsoft.com/office/drawing/2014/main" id="{B6C6F284-A261-4C26-ABB8-CD704F6D18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Polyline: figure 3196">
              <a:extLst>
                <a:ext uri="{FF2B5EF4-FFF2-40B4-BE49-F238E27FC236}">
                  <a16:creationId xmlns:a16="http://schemas.microsoft.com/office/drawing/2014/main" id="{722ADA8D-3DAD-4868-8161-64907393AAC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Polyline: figure 3197">
              <a:extLst>
                <a:ext uri="{FF2B5EF4-FFF2-40B4-BE49-F238E27FC236}">
                  <a16:creationId xmlns:a16="http://schemas.microsoft.com/office/drawing/2014/main" id="{C9192FEA-F358-446E-B6AA-AA6F72E33984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Drawing 26">
            <a:extLst>
              <a:ext uri="{FF2B5EF4-FFF2-40B4-BE49-F238E27FC236}">
                <a16:creationId xmlns:a16="http://schemas.microsoft.com/office/drawing/2014/main" id="{15C34F1C-76E4-4FAE-92C7-9EFB63D2F60B}"/>
              </a:ext>
            </a:extLst>
          </p:cNvPr>
          <p:cNvGrpSpPr/>
          <p:nvPr/>
        </p:nvGrpSpPr>
        <p:grpSpPr>
          <a:xfrm>
            <a:off x="9370336" y="3780669"/>
            <a:ext cx="4355645" cy="2155455"/>
            <a:chOff x="5443184" y="3104620"/>
            <a:chExt cx="1305474" cy="646033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50894C8-09D3-437F-B32F-C5DD4E7101C4}"/>
                </a:ext>
              </a:extLst>
            </p:cNvPr>
            <p:cNvSpPr/>
            <p:nvPr/>
          </p:nvSpPr>
          <p:spPr>
            <a:xfrm>
              <a:off x="5789294" y="3615689"/>
              <a:ext cx="97600" cy="116416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3DBA19D-CF6E-4C95-BF0C-3FDF67903727}"/>
                </a:ext>
              </a:extLst>
            </p:cNvPr>
            <p:cNvSpPr/>
            <p:nvPr/>
          </p:nvSpPr>
          <p:spPr>
            <a:xfrm>
              <a:off x="6223634" y="3618547"/>
              <a:ext cx="101213" cy="112964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CBA0BFD-21A6-4B97-8949-8BBEF0F202E2}"/>
                </a:ext>
              </a:extLst>
            </p:cNvPr>
            <p:cNvSpPr/>
            <p:nvPr/>
          </p:nvSpPr>
          <p:spPr>
            <a:xfrm>
              <a:off x="5529244" y="3104620"/>
              <a:ext cx="1028717" cy="39486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CD4610A4-811F-4FF4-97BC-04E607DF99A8}"/>
                </a:ext>
              </a:extLst>
            </p:cNvPr>
            <p:cNvSpPr/>
            <p:nvPr/>
          </p:nvSpPr>
          <p:spPr>
            <a:xfrm>
              <a:off x="5443184" y="3153184"/>
              <a:ext cx="1305474" cy="597469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318FB32-5A7D-451F-9BF2-08A3DBFAEDF7}"/>
                </a:ext>
              </a:extLst>
            </p:cNvPr>
            <p:cNvSpPr/>
            <p:nvPr/>
          </p:nvSpPr>
          <p:spPr>
            <a:xfrm>
              <a:off x="5555932" y="3268027"/>
              <a:ext cx="24764" cy="40004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B21D37A-477B-4B95-BF80-9F57B4ABC4A1}"/>
                </a:ext>
              </a:extLst>
            </p:cNvPr>
            <p:cNvSpPr/>
            <p:nvPr/>
          </p:nvSpPr>
          <p:spPr>
            <a:xfrm>
              <a:off x="5796914" y="3696505"/>
              <a:ext cx="40005" cy="32532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D8DA51F-5A2C-416E-9613-B244D2B456DE}"/>
                </a:ext>
              </a:extLst>
            </p:cNvPr>
            <p:cNvSpPr/>
            <p:nvPr/>
          </p:nvSpPr>
          <p:spPr>
            <a:xfrm>
              <a:off x="5865494" y="3693932"/>
              <a:ext cx="96202" cy="39867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B5EA4148-2465-49A5-8AD9-04E237A410FC}"/>
                </a:ext>
              </a:extLst>
            </p:cNvPr>
            <p:cNvSpPr/>
            <p:nvPr/>
          </p:nvSpPr>
          <p:spPr>
            <a:xfrm>
              <a:off x="6231833" y="3691889"/>
              <a:ext cx="36822" cy="2952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95CFB8A-0489-4D9A-8346-BED5E70793FC}"/>
                </a:ext>
              </a:extLst>
            </p:cNvPr>
            <p:cNvSpPr/>
            <p:nvPr/>
          </p:nvSpPr>
          <p:spPr>
            <a:xfrm>
              <a:off x="6288983" y="3696082"/>
              <a:ext cx="104196" cy="42479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A2FD7A32-5598-4116-BE04-6C13767BD5BC}"/>
                </a:ext>
              </a:extLst>
            </p:cNvPr>
            <p:cNvSpPr/>
            <p:nvPr/>
          </p:nvSpPr>
          <p:spPr>
            <a:xfrm>
              <a:off x="6256019" y="3451779"/>
              <a:ext cx="68579" cy="32465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D841A32-3540-499F-93D2-24B50A4E148A}"/>
                </a:ext>
              </a:extLst>
            </p:cNvPr>
            <p:cNvSpPr/>
            <p:nvPr/>
          </p:nvSpPr>
          <p:spPr>
            <a:xfrm>
              <a:off x="6346507" y="3531869"/>
              <a:ext cx="60959" cy="32385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12BEBCFA-E423-4529-844F-1EE0D01CD3E1}"/>
                </a:ext>
              </a:extLst>
            </p:cNvPr>
            <p:cNvSpPr/>
            <p:nvPr/>
          </p:nvSpPr>
          <p:spPr>
            <a:xfrm>
              <a:off x="5974079" y="3565126"/>
              <a:ext cx="60959" cy="32465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Drawing 40">
            <a:extLst>
              <a:ext uri="{FF2B5EF4-FFF2-40B4-BE49-F238E27FC236}">
                <a16:creationId xmlns:a16="http://schemas.microsoft.com/office/drawing/2014/main" id="{E2AAB439-4F4D-4B93-9EE1-0D471E345D42}"/>
              </a:ext>
            </a:extLst>
          </p:cNvPr>
          <p:cNvGrpSpPr/>
          <p:nvPr/>
        </p:nvGrpSpPr>
        <p:grpSpPr>
          <a:xfrm>
            <a:off x="633391" y="-353801"/>
            <a:ext cx="2259195" cy="2685977"/>
            <a:chOff x="5728678" y="2990487"/>
            <a:chExt cx="737843" cy="877228"/>
          </a:xfrm>
        </p:grpSpPr>
        <p:grpSp>
          <p:nvGrpSpPr>
            <p:cNvPr id="43" name="Drawing 40">
              <a:extLst>
                <a:ext uri="{FF2B5EF4-FFF2-40B4-BE49-F238E27FC236}">
                  <a16:creationId xmlns:a16="http://schemas.microsoft.com/office/drawing/2014/main" id="{E2AAB439-4F4D-4B93-9EE1-0D471E345D42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EF2104FE-B59E-4F08-A8F6-C01F927E537D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D59AB2E-D417-4FC4-A6AE-55F248A1AF48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D29D4903-DE93-47BC-A6F4-F274A06519C0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4C86ABAB-FD3E-447B-9BF2-8C8B0CF24D4F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9A889A7-B5E0-4568-935A-6633D054E90A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C84F505-321A-475C-9B3D-9A7676C604ED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D9AE072-EA6C-4C95-8C46-CDFA35EC01AB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5E1DF42-0F4D-41C8-9ACA-7B54A9E4DA42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831048B-5E12-4778-A83A-3D03D80E1D26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4345005-B255-4863-84C3-FA87BFE777BE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0444A172-9FA8-43E2-9652-E24250AB7BD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Drawing 54">
            <a:extLst>
              <a:ext uri="{FF2B5EF4-FFF2-40B4-BE49-F238E27FC236}">
                <a16:creationId xmlns:a16="http://schemas.microsoft.com/office/drawing/2014/main" id="{27B47DB0-B61E-454F-A3C5-A46D9A1200A2}"/>
              </a:ext>
            </a:extLst>
          </p:cNvPr>
          <p:cNvSpPr/>
          <p:nvPr/>
        </p:nvSpPr>
        <p:spPr>
          <a:xfrm rot="16200000">
            <a:off x="8490988" y="-140197"/>
            <a:ext cx="1461163" cy="1234874"/>
          </a:xfrm>
          <a:custGeom>
            <a:avLst/>
            <a:gdLst>
              <a:gd name="connsiteX0" fmla="*/ 369107 w 424894"/>
              <a:gd name="connsiteY0" fmla="*/ 53052 h 359091"/>
              <a:gd name="connsiteX1" fmla="*/ 304337 w 424894"/>
              <a:gd name="connsiteY1" fmla="*/ 134967 h 359091"/>
              <a:gd name="connsiteX2" fmla="*/ 294812 w 424894"/>
              <a:gd name="connsiteY2" fmla="*/ 13047 h 359091"/>
              <a:gd name="connsiteX3" fmla="*/ 252902 w 424894"/>
              <a:gd name="connsiteY3" fmla="*/ 1617 h 359091"/>
              <a:gd name="connsiteX4" fmla="*/ 230042 w 424894"/>
              <a:gd name="connsiteY4" fmla="*/ 96867 h 359091"/>
              <a:gd name="connsiteX5" fmla="*/ 209087 w 424894"/>
              <a:gd name="connsiteY5" fmla="*/ 4475 h 359091"/>
              <a:gd name="connsiteX6" fmla="*/ 150984 w 424894"/>
              <a:gd name="connsiteY6" fmla="*/ 3522 h 359091"/>
              <a:gd name="connsiteX7" fmla="*/ 151937 w 424894"/>
              <a:gd name="connsiteY7" fmla="*/ 94962 h 359091"/>
              <a:gd name="connsiteX8" fmla="*/ 110979 w 424894"/>
              <a:gd name="connsiteY8" fmla="*/ 23525 h 359091"/>
              <a:gd name="connsiteX9" fmla="*/ 4299 w 424894"/>
              <a:gd name="connsiteY9" fmla="*/ 61625 h 359091"/>
              <a:gd name="connsiteX10" fmla="*/ 10014 w 424894"/>
              <a:gd name="connsiteY10" fmla="*/ 128300 h 359091"/>
              <a:gd name="connsiteX11" fmla="*/ 56687 w 424894"/>
              <a:gd name="connsiteY11" fmla="*/ 126395 h 359091"/>
              <a:gd name="connsiteX12" fmla="*/ 12872 w 424894"/>
              <a:gd name="connsiteY12" fmla="*/ 155922 h 359091"/>
              <a:gd name="connsiteX13" fmla="*/ 32874 w 424894"/>
              <a:gd name="connsiteY13" fmla="*/ 206405 h 359091"/>
              <a:gd name="connsiteX14" fmla="*/ 96692 w 424894"/>
              <a:gd name="connsiteY14" fmla="*/ 193070 h 359091"/>
              <a:gd name="connsiteX15" fmla="*/ 44304 w 424894"/>
              <a:gd name="connsiteY15" fmla="*/ 253077 h 359091"/>
              <a:gd name="connsiteX16" fmla="*/ 77642 w 424894"/>
              <a:gd name="connsiteY16" fmla="*/ 290225 h 359091"/>
              <a:gd name="connsiteX17" fmla="*/ 166224 w 424894"/>
              <a:gd name="connsiteY17" fmla="*/ 238790 h 359091"/>
              <a:gd name="connsiteX18" fmla="*/ 128124 w 424894"/>
              <a:gd name="connsiteY18" fmla="*/ 334992 h 359091"/>
              <a:gd name="connsiteX19" fmla="*/ 160509 w 424894"/>
              <a:gd name="connsiteY19" fmla="*/ 347375 h 359091"/>
              <a:gd name="connsiteX20" fmla="*/ 322434 w 424894"/>
              <a:gd name="connsiteY20" fmla="*/ 234027 h 359091"/>
              <a:gd name="connsiteX21" fmla="*/ 369107 w 424894"/>
              <a:gd name="connsiteY21" fmla="*/ 53052 h 359091"/>
              <a:gd name="connsiteX22" fmla="*/ 257664 w 424894"/>
              <a:gd name="connsiteY22" fmla="*/ 297845 h 359091"/>
              <a:gd name="connsiteX23" fmla="*/ 241472 w 424894"/>
              <a:gd name="connsiteY23" fmla="*/ 252125 h 359091"/>
              <a:gd name="connsiteX24" fmla="*/ 258617 w 424894"/>
              <a:gd name="connsiteY24" fmla="*/ 234027 h 359091"/>
              <a:gd name="connsiteX25" fmla="*/ 257664 w 424894"/>
              <a:gd name="connsiteY25" fmla="*/ 297845 h 359091"/>
              <a:gd name="connsiteX26" fmla="*/ 250044 w 424894"/>
              <a:gd name="connsiteY26" fmla="*/ 146397 h 359091"/>
              <a:gd name="connsiteX27" fmla="*/ 263379 w 424894"/>
              <a:gd name="connsiteY27" fmla="*/ 116870 h 359091"/>
              <a:gd name="connsiteX28" fmla="*/ 250044 w 424894"/>
              <a:gd name="connsiteY28" fmla="*/ 146397 h 359091"/>
              <a:gd name="connsiteX29" fmla="*/ 114789 w 424894"/>
              <a:gd name="connsiteY29" fmla="*/ 167352 h 359091"/>
              <a:gd name="connsiteX30" fmla="*/ 87167 w 424894"/>
              <a:gd name="connsiteY30" fmla="*/ 151160 h 359091"/>
              <a:gd name="connsiteX31" fmla="*/ 114789 w 424894"/>
              <a:gd name="connsiteY31" fmla="*/ 167352 h 359091"/>
              <a:gd name="connsiteX32" fmla="*/ 315767 w 424894"/>
              <a:gd name="connsiteY32" fmla="*/ 201642 h 359091"/>
              <a:gd name="connsiteX33" fmla="*/ 319577 w 424894"/>
              <a:gd name="connsiteY33" fmla="*/ 182592 h 359091"/>
              <a:gd name="connsiteX34" fmla="*/ 371012 w 424894"/>
              <a:gd name="connsiteY34" fmla="*/ 170210 h 359091"/>
              <a:gd name="connsiteX35" fmla="*/ 315767 w 424894"/>
              <a:gd name="connsiteY35" fmla="*/ 201642 h 35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24894" h="359091">
                <a:moveTo>
                  <a:pt x="369107" y="53052"/>
                </a:moveTo>
                <a:cubicBezTo>
                  <a:pt x="353867" y="115917"/>
                  <a:pt x="304337" y="134967"/>
                  <a:pt x="304337" y="134967"/>
                </a:cubicBezTo>
                <a:cubicBezTo>
                  <a:pt x="316719" y="74007"/>
                  <a:pt x="327197" y="41622"/>
                  <a:pt x="294812" y="13047"/>
                </a:cubicBezTo>
                <a:cubicBezTo>
                  <a:pt x="283382" y="2570"/>
                  <a:pt x="266237" y="4475"/>
                  <a:pt x="252902" y="1617"/>
                </a:cubicBezTo>
                <a:cubicBezTo>
                  <a:pt x="263379" y="51147"/>
                  <a:pt x="251949" y="73055"/>
                  <a:pt x="230042" y="96867"/>
                </a:cubicBezTo>
                <a:cubicBezTo>
                  <a:pt x="231947" y="44480"/>
                  <a:pt x="229089" y="13047"/>
                  <a:pt x="209087" y="4475"/>
                </a:cubicBezTo>
                <a:cubicBezTo>
                  <a:pt x="191942" y="-3145"/>
                  <a:pt x="168129" y="665"/>
                  <a:pt x="150984" y="3522"/>
                </a:cubicBezTo>
                <a:cubicBezTo>
                  <a:pt x="169082" y="54005"/>
                  <a:pt x="157652" y="62577"/>
                  <a:pt x="151937" y="94962"/>
                </a:cubicBezTo>
                <a:cubicBezTo>
                  <a:pt x="134792" y="54005"/>
                  <a:pt x="139554" y="25430"/>
                  <a:pt x="110979" y="23525"/>
                </a:cubicBezTo>
                <a:cubicBezTo>
                  <a:pt x="52877" y="22572"/>
                  <a:pt x="4299" y="61625"/>
                  <a:pt x="4299" y="61625"/>
                </a:cubicBezTo>
                <a:cubicBezTo>
                  <a:pt x="8109" y="76865"/>
                  <a:pt x="-10941" y="114012"/>
                  <a:pt x="10014" y="128300"/>
                </a:cubicBezTo>
                <a:cubicBezTo>
                  <a:pt x="21444" y="135920"/>
                  <a:pt x="38589" y="129252"/>
                  <a:pt x="56687" y="126395"/>
                </a:cubicBezTo>
                <a:cubicBezTo>
                  <a:pt x="39542" y="141635"/>
                  <a:pt x="31922" y="147350"/>
                  <a:pt x="12872" y="155922"/>
                </a:cubicBezTo>
                <a:cubicBezTo>
                  <a:pt x="15729" y="174972"/>
                  <a:pt x="14777" y="194975"/>
                  <a:pt x="32874" y="206405"/>
                </a:cubicBezTo>
                <a:cubicBezTo>
                  <a:pt x="49067" y="215930"/>
                  <a:pt x="69069" y="210215"/>
                  <a:pt x="96692" y="193070"/>
                </a:cubicBezTo>
                <a:cubicBezTo>
                  <a:pt x="88119" y="219740"/>
                  <a:pt x="77642" y="238790"/>
                  <a:pt x="44304" y="253077"/>
                </a:cubicBezTo>
                <a:cubicBezTo>
                  <a:pt x="50972" y="266412"/>
                  <a:pt x="63354" y="284510"/>
                  <a:pt x="77642" y="290225"/>
                </a:cubicBezTo>
                <a:cubicBezTo>
                  <a:pt x="110027" y="303560"/>
                  <a:pt x="139554" y="281652"/>
                  <a:pt x="166224" y="238790"/>
                </a:cubicBezTo>
                <a:cubicBezTo>
                  <a:pt x="166224" y="238790"/>
                  <a:pt x="174797" y="291177"/>
                  <a:pt x="128124" y="334992"/>
                </a:cubicBezTo>
                <a:cubicBezTo>
                  <a:pt x="138602" y="339755"/>
                  <a:pt x="149079" y="344517"/>
                  <a:pt x="160509" y="347375"/>
                </a:cubicBezTo>
                <a:cubicBezTo>
                  <a:pt x="353867" y="404525"/>
                  <a:pt x="322434" y="234027"/>
                  <a:pt x="322434" y="234027"/>
                </a:cubicBezTo>
                <a:cubicBezTo>
                  <a:pt x="368154" y="243552"/>
                  <a:pt x="498647" y="148302"/>
                  <a:pt x="369107" y="53052"/>
                </a:cubicBezTo>
                <a:close/>
                <a:moveTo>
                  <a:pt x="257664" y="297845"/>
                </a:moveTo>
                <a:cubicBezTo>
                  <a:pt x="237662" y="298797"/>
                  <a:pt x="241472" y="252125"/>
                  <a:pt x="241472" y="252125"/>
                </a:cubicBezTo>
                <a:cubicBezTo>
                  <a:pt x="241472" y="252125"/>
                  <a:pt x="245282" y="225455"/>
                  <a:pt x="258617" y="234027"/>
                </a:cubicBezTo>
                <a:cubicBezTo>
                  <a:pt x="271952" y="242600"/>
                  <a:pt x="277667" y="296892"/>
                  <a:pt x="257664" y="297845"/>
                </a:cubicBezTo>
                <a:close/>
                <a:moveTo>
                  <a:pt x="250044" y="146397"/>
                </a:moveTo>
                <a:cubicBezTo>
                  <a:pt x="245282" y="140682"/>
                  <a:pt x="239567" y="115917"/>
                  <a:pt x="263379" y="116870"/>
                </a:cubicBezTo>
                <a:cubicBezTo>
                  <a:pt x="287192" y="118775"/>
                  <a:pt x="270047" y="170210"/>
                  <a:pt x="250044" y="146397"/>
                </a:cubicBezTo>
                <a:close/>
                <a:moveTo>
                  <a:pt x="114789" y="167352"/>
                </a:moveTo>
                <a:cubicBezTo>
                  <a:pt x="108122" y="172115"/>
                  <a:pt x="83357" y="174972"/>
                  <a:pt x="87167" y="151160"/>
                </a:cubicBezTo>
                <a:cubicBezTo>
                  <a:pt x="90977" y="127347"/>
                  <a:pt x="140507" y="149255"/>
                  <a:pt x="114789" y="167352"/>
                </a:cubicBezTo>
                <a:close/>
                <a:moveTo>
                  <a:pt x="315767" y="201642"/>
                </a:moveTo>
                <a:cubicBezTo>
                  <a:pt x="297669" y="197832"/>
                  <a:pt x="319577" y="182592"/>
                  <a:pt x="319577" y="182592"/>
                </a:cubicBezTo>
                <a:cubicBezTo>
                  <a:pt x="319577" y="182592"/>
                  <a:pt x="358629" y="146397"/>
                  <a:pt x="371012" y="170210"/>
                </a:cubicBezTo>
                <a:cubicBezTo>
                  <a:pt x="383394" y="194022"/>
                  <a:pt x="333864" y="205452"/>
                  <a:pt x="315767" y="201642"/>
                </a:cubicBezTo>
                <a:close/>
              </a:path>
            </a:pathLst>
          </a:custGeom>
          <a:solidFill>
            <a:srgbClr val="feeee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1AE42E69-63FA-4C43-8476-B59B42009381}"/>
              </a:ext>
            </a:extLst>
          </p:cNvPr>
          <p:cNvSpPr/>
          <p:nvPr/>
        </p:nvSpPr>
        <p:spPr>
          <a:xfrm rot="10108286">
            <a:off x="9107488" y="-826373"/>
            <a:ext cx="1655776" cy="1764682"/>
          </a:xfrm>
          <a:custGeom>
            <a:avLst/>
            <a:gdLst>
              <a:gd name="connsiteX0" fmla="*/ 375569 w 377465"/>
              <a:gd name="connsiteY0" fmla="*/ 256223 h 402292"/>
              <a:gd name="connsiteX1" fmla="*/ 271746 w 377465"/>
              <a:gd name="connsiteY1" fmla="*/ 266700 h 402292"/>
              <a:gd name="connsiteX2" fmla="*/ 352709 w 377465"/>
              <a:gd name="connsiteY2" fmla="*/ 175260 h 402292"/>
              <a:gd name="connsiteX3" fmla="*/ 331754 w 377465"/>
              <a:gd name="connsiteY3" fmla="*/ 137160 h 402292"/>
              <a:gd name="connsiteX4" fmla="*/ 247934 w 377465"/>
              <a:gd name="connsiteY4" fmla="*/ 186690 h 402292"/>
              <a:gd name="connsiteX5" fmla="*/ 300321 w 377465"/>
              <a:gd name="connsiteY5" fmla="*/ 107633 h 402292"/>
              <a:gd name="connsiteX6" fmla="*/ 261269 w 377465"/>
              <a:gd name="connsiteY6" fmla="*/ 65723 h 402292"/>
              <a:gd name="connsiteX7" fmla="*/ 195546 w 377465"/>
              <a:gd name="connsiteY7" fmla="*/ 129540 h 402292"/>
              <a:gd name="connsiteX8" fmla="*/ 218406 w 377465"/>
              <a:gd name="connsiteY8" fmla="*/ 50483 h 402292"/>
              <a:gd name="connsiteX9" fmla="*/ 116489 w 377465"/>
              <a:gd name="connsiteY9" fmla="*/ 0 h 402292"/>
              <a:gd name="connsiteX10" fmla="*/ 72674 w 377465"/>
              <a:gd name="connsiteY10" fmla="*/ 50483 h 402292"/>
              <a:gd name="connsiteX11" fmla="*/ 106011 w 377465"/>
              <a:gd name="connsiteY11" fmla="*/ 82868 h 402292"/>
              <a:gd name="connsiteX12" fmla="*/ 54576 w 377465"/>
              <a:gd name="connsiteY12" fmla="*/ 71438 h 402292"/>
              <a:gd name="connsiteX13" fmla="*/ 32669 w 377465"/>
              <a:gd name="connsiteY13" fmla="*/ 120968 h 402292"/>
              <a:gd name="connsiteX14" fmla="*/ 86009 w 377465"/>
              <a:gd name="connsiteY14" fmla="*/ 158115 h 402292"/>
              <a:gd name="connsiteX15" fmla="*/ 5999 w 377465"/>
              <a:gd name="connsiteY15" fmla="*/ 161925 h 402292"/>
              <a:gd name="connsiteX16" fmla="*/ 2189 w 377465"/>
              <a:gd name="connsiteY16" fmla="*/ 211455 h 402292"/>
              <a:gd name="connsiteX17" fmla="*/ 100296 w 377465"/>
              <a:gd name="connsiteY17" fmla="*/ 240030 h 402292"/>
              <a:gd name="connsiteX18" fmla="*/ 4094 w 377465"/>
              <a:gd name="connsiteY18" fmla="*/ 279083 h 402292"/>
              <a:gd name="connsiteX19" fmla="*/ 17429 w 377465"/>
              <a:gd name="connsiteY19" fmla="*/ 311468 h 402292"/>
              <a:gd name="connsiteX20" fmla="*/ 211739 w 377465"/>
              <a:gd name="connsiteY20" fmla="*/ 349568 h 402292"/>
              <a:gd name="connsiteX21" fmla="*/ 375569 w 377465"/>
              <a:gd name="connsiteY21" fmla="*/ 256223 h 402292"/>
              <a:gd name="connsiteX22" fmla="*/ 122204 w 377465"/>
              <a:gd name="connsiteY22" fmla="*/ 345758 h 402292"/>
              <a:gd name="connsiteX23" fmla="*/ 144111 w 377465"/>
              <a:gd name="connsiteY23" fmla="*/ 302895 h 402292"/>
              <a:gd name="connsiteX24" fmla="*/ 168876 w 377465"/>
              <a:gd name="connsiteY24" fmla="*/ 302895 h 402292"/>
              <a:gd name="connsiteX25" fmla="*/ 122204 w 377465"/>
              <a:gd name="connsiteY25" fmla="*/ 345758 h 402292"/>
              <a:gd name="connsiteX26" fmla="*/ 225074 w 377465"/>
              <a:gd name="connsiteY26" fmla="*/ 235268 h 402292"/>
              <a:gd name="connsiteX27" fmla="*/ 255554 w 377465"/>
              <a:gd name="connsiteY27" fmla="*/ 224790 h 402292"/>
              <a:gd name="connsiteX28" fmla="*/ 225074 w 377465"/>
              <a:gd name="connsiteY28" fmla="*/ 235268 h 402292"/>
              <a:gd name="connsiteX29" fmla="*/ 117441 w 377465"/>
              <a:gd name="connsiteY29" fmla="*/ 152400 h 402292"/>
              <a:gd name="connsiteX30" fmla="*/ 109821 w 377465"/>
              <a:gd name="connsiteY30" fmla="*/ 120968 h 402292"/>
              <a:gd name="connsiteX31" fmla="*/ 117441 w 377465"/>
              <a:gd name="connsiteY31" fmla="*/ 152400 h 402292"/>
              <a:gd name="connsiteX32" fmla="*/ 231741 w 377465"/>
              <a:gd name="connsiteY32" fmla="*/ 320993 h 402292"/>
              <a:gd name="connsiteX33" fmla="*/ 247934 w 377465"/>
              <a:gd name="connsiteY33" fmla="*/ 310515 h 402292"/>
              <a:gd name="connsiteX34" fmla="*/ 292701 w 377465"/>
              <a:gd name="connsiteY34" fmla="*/ 339090 h 402292"/>
              <a:gd name="connsiteX35" fmla="*/ 231741 w 377465"/>
              <a:gd name="connsiteY35" fmla="*/ 320993 h 40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7465" h="402292">
                <a:moveTo>
                  <a:pt x="375569" y="256223"/>
                </a:moveTo>
                <a:cubicBezTo>
                  <a:pt x="320324" y="288608"/>
                  <a:pt x="271746" y="266700"/>
                  <a:pt x="271746" y="266700"/>
                </a:cubicBezTo>
                <a:cubicBezTo>
                  <a:pt x="324134" y="233363"/>
                  <a:pt x="354614" y="218123"/>
                  <a:pt x="352709" y="175260"/>
                </a:cubicBezTo>
                <a:cubicBezTo>
                  <a:pt x="351756" y="160020"/>
                  <a:pt x="339374" y="148590"/>
                  <a:pt x="331754" y="137160"/>
                </a:cubicBezTo>
                <a:cubicBezTo>
                  <a:pt x="303179" y="179070"/>
                  <a:pt x="280319" y="185738"/>
                  <a:pt x="247934" y="186690"/>
                </a:cubicBezTo>
                <a:cubicBezTo>
                  <a:pt x="286986" y="151448"/>
                  <a:pt x="306989" y="127635"/>
                  <a:pt x="300321" y="107633"/>
                </a:cubicBezTo>
                <a:cubicBezTo>
                  <a:pt x="294606" y="90488"/>
                  <a:pt x="274604" y="75248"/>
                  <a:pt x="261269" y="65723"/>
                </a:cubicBezTo>
                <a:cubicBezTo>
                  <a:pt x="237456" y="114300"/>
                  <a:pt x="223169" y="111443"/>
                  <a:pt x="195546" y="129540"/>
                </a:cubicBezTo>
                <a:cubicBezTo>
                  <a:pt x="212691" y="88583"/>
                  <a:pt x="237456" y="71438"/>
                  <a:pt x="218406" y="50483"/>
                </a:cubicBezTo>
                <a:cubicBezTo>
                  <a:pt x="178401" y="6668"/>
                  <a:pt x="116489" y="0"/>
                  <a:pt x="116489" y="0"/>
                </a:cubicBezTo>
                <a:cubicBezTo>
                  <a:pt x="108869" y="13335"/>
                  <a:pt x="67911" y="24765"/>
                  <a:pt x="72674" y="50483"/>
                </a:cubicBezTo>
                <a:cubicBezTo>
                  <a:pt x="74579" y="63818"/>
                  <a:pt x="92676" y="71438"/>
                  <a:pt x="106011" y="82868"/>
                </a:cubicBezTo>
                <a:cubicBezTo>
                  <a:pt x="84104" y="80963"/>
                  <a:pt x="74579" y="80010"/>
                  <a:pt x="54576" y="71438"/>
                </a:cubicBezTo>
                <a:cubicBezTo>
                  <a:pt x="43146" y="86678"/>
                  <a:pt x="27906" y="100013"/>
                  <a:pt x="32669" y="120968"/>
                </a:cubicBezTo>
                <a:cubicBezTo>
                  <a:pt x="36479" y="139065"/>
                  <a:pt x="55529" y="149543"/>
                  <a:pt x="86009" y="158115"/>
                </a:cubicBezTo>
                <a:cubicBezTo>
                  <a:pt x="61244" y="170498"/>
                  <a:pt x="40289" y="175260"/>
                  <a:pt x="5999" y="161925"/>
                </a:cubicBezTo>
                <a:cubicBezTo>
                  <a:pt x="1236" y="176213"/>
                  <a:pt x="-2574" y="197168"/>
                  <a:pt x="2189" y="211455"/>
                </a:cubicBezTo>
                <a:cubicBezTo>
                  <a:pt x="14571" y="243840"/>
                  <a:pt x="51719" y="250508"/>
                  <a:pt x="100296" y="240030"/>
                </a:cubicBezTo>
                <a:cubicBezTo>
                  <a:pt x="100296" y="240030"/>
                  <a:pt x="67911" y="282893"/>
                  <a:pt x="4094" y="279083"/>
                </a:cubicBezTo>
                <a:cubicBezTo>
                  <a:pt x="7904" y="289560"/>
                  <a:pt x="11714" y="300038"/>
                  <a:pt x="17429" y="311468"/>
                </a:cubicBezTo>
                <a:cubicBezTo>
                  <a:pt x="110774" y="490538"/>
                  <a:pt x="211739" y="349568"/>
                  <a:pt x="211739" y="349568"/>
                </a:cubicBezTo>
                <a:cubicBezTo>
                  <a:pt x="237456" y="387668"/>
                  <a:pt x="396524" y="416243"/>
                  <a:pt x="375569" y="256223"/>
                </a:cubicBezTo>
                <a:close/>
                <a:moveTo>
                  <a:pt x="122204" y="345758"/>
                </a:moveTo>
                <a:cubicBezTo>
                  <a:pt x="107916" y="332423"/>
                  <a:pt x="144111" y="302895"/>
                  <a:pt x="144111" y="302895"/>
                </a:cubicBezTo>
                <a:cubicBezTo>
                  <a:pt x="144111" y="302895"/>
                  <a:pt x="166019" y="286703"/>
                  <a:pt x="168876" y="302895"/>
                </a:cubicBezTo>
                <a:cubicBezTo>
                  <a:pt x="171734" y="318135"/>
                  <a:pt x="136491" y="360045"/>
                  <a:pt x="122204" y="345758"/>
                </a:cubicBezTo>
                <a:close/>
                <a:moveTo>
                  <a:pt x="225074" y="235268"/>
                </a:moveTo>
                <a:cubicBezTo>
                  <a:pt x="226026" y="227648"/>
                  <a:pt x="240314" y="206693"/>
                  <a:pt x="255554" y="224790"/>
                </a:cubicBezTo>
                <a:cubicBezTo>
                  <a:pt x="270794" y="243840"/>
                  <a:pt x="222216" y="266700"/>
                  <a:pt x="225074" y="235268"/>
                </a:cubicBezTo>
                <a:close/>
                <a:moveTo>
                  <a:pt x="117441" y="152400"/>
                </a:moveTo>
                <a:cubicBezTo>
                  <a:pt x="109821" y="150495"/>
                  <a:pt x="89819" y="135255"/>
                  <a:pt x="109821" y="120968"/>
                </a:cubicBezTo>
                <a:cubicBezTo>
                  <a:pt x="128871" y="107633"/>
                  <a:pt x="147921" y="159068"/>
                  <a:pt x="117441" y="152400"/>
                </a:cubicBezTo>
                <a:close/>
                <a:moveTo>
                  <a:pt x="231741" y="320993"/>
                </a:moveTo>
                <a:cubicBezTo>
                  <a:pt x="221264" y="304800"/>
                  <a:pt x="247934" y="310515"/>
                  <a:pt x="247934" y="310515"/>
                </a:cubicBezTo>
                <a:cubicBezTo>
                  <a:pt x="247934" y="310515"/>
                  <a:pt x="301274" y="313373"/>
                  <a:pt x="292701" y="339090"/>
                </a:cubicBezTo>
                <a:cubicBezTo>
                  <a:pt x="284129" y="364808"/>
                  <a:pt x="241266" y="337185"/>
                  <a:pt x="231741" y="320993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58">
            <a:extLst>
              <a:ext uri="{FF2B5EF4-FFF2-40B4-BE49-F238E27FC236}">
                <a16:creationId xmlns:a16="http://schemas.microsoft.com/office/drawing/2014/main" id="{0F4DD325-2992-42D2-BAA1-5B99851FCDB6}"/>
              </a:ext>
            </a:extLst>
          </p:cNvPr>
          <p:cNvGrpSpPr/>
          <p:nvPr/>
        </p:nvGrpSpPr>
        <p:grpSpPr>
          <a:xfrm>
            <a:off x="2572241" y="5827442"/>
            <a:ext cx="1263043" cy="918301"/>
            <a:chOff x="5901187" y="3286125"/>
            <a:chExt cx="386473" cy="280987"/>
          </a:xfrm>
          <a:solidFill>
            <a:srgbClr val="fccdb9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F354718-3576-4316-AA97-EF409CF885DD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65315E6D-E0F8-48EF-BB74-CB4A5C16F868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9" name="Drawing 4">
            <a:extLst>
              <a:ext uri="{FF2B5EF4-FFF2-40B4-BE49-F238E27FC236}">
                <a16:creationId xmlns:a16="http://schemas.microsoft.com/office/drawing/2014/main" id="{838F5A7A-7749-4B3C-A6C0-8C24C48AA8FA}"/>
              </a:ext>
            </a:extLst>
          </p:cNvPr>
          <p:cNvGrpSpPr/>
          <p:nvPr/>
        </p:nvGrpSpPr>
        <p:grpSpPr>
          <a:xfrm>
            <a:off x="664525" y="3393112"/>
            <a:ext cx="2049757" cy="3098601"/>
            <a:chOff x="5796158" y="2977014"/>
            <a:chExt cx="595116" cy="899632"/>
          </a:xfrm>
        </p:grpSpPr>
        <p:sp>
          <p:nvSpPr>
            <p:cNvPr id="600" name="Polyline: figure 599">
              <a:extLst>
                <a:ext uri="{FF2B5EF4-FFF2-40B4-BE49-F238E27FC236}">
                  <a16:creationId xmlns:a16="http://schemas.microsoft.com/office/drawing/2014/main" id="{A4D47D03-921C-4816-8A47-6BC86DE06CED}"/>
                </a:ext>
              </a:extLst>
            </p:cNvPr>
            <p:cNvSpPr/>
            <p:nvPr/>
          </p:nvSpPr>
          <p:spPr>
            <a:xfrm>
              <a:off x="5838787" y="2977014"/>
              <a:ext cx="224826" cy="289107"/>
            </a:xfrm>
            <a:custGeom>
              <a:avLst/>
              <a:gdLst>
                <a:gd name="connsiteX0" fmla="*/ 54329 w 224826"/>
                <a:gd name="connsiteY0" fmla="*/ 289108 h 289107"/>
                <a:gd name="connsiteX1" fmla="*/ 37 w 224826"/>
                <a:gd name="connsiteY1" fmla="*/ 226243 h 289107"/>
                <a:gd name="connsiteX2" fmla="*/ 70522 w 224826"/>
                <a:gd name="connsiteY2" fmla="*/ 211003 h 289107"/>
                <a:gd name="connsiteX3" fmla="*/ 19087 w 224826"/>
                <a:gd name="connsiteY3" fmla="*/ 102418 h 289107"/>
                <a:gd name="connsiteX4" fmla="*/ 122909 w 224826"/>
                <a:gd name="connsiteY4" fmla="*/ 102418 h 289107"/>
                <a:gd name="connsiteX5" fmla="*/ 145769 w 224826"/>
                <a:gd name="connsiteY5" fmla="*/ 1453 h 289107"/>
                <a:gd name="connsiteX6" fmla="*/ 224827 w 224826"/>
                <a:gd name="connsiteY6" fmla="*/ 70985 h 289107"/>
                <a:gd name="connsiteX7" fmla="*/ 54329 w 224826"/>
                <a:gd name="connsiteY7" fmla="*/ 289108 h 28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826" h="289107">
                  <a:moveTo>
                    <a:pt x="54329" y="289108"/>
                  </a:moveTo>
                  <a:cubicBezTo>
                    <a:pt x="54329" y="289108"/>
                    <a:pt x="1942" y="247198"/>
                    <a:pt x="37" y="226243"/>
                  </a:cubicBezTo>
                  <a:cubicBezTo>
                    <a:pt x="-1868" y="205288"/>
                    <a:pt x="70522" y="211003"/>
                    <a:pt x="70522" y="211003"/>
                  </a:cubicBezTo>
                  <a:cubicBezTo>
                    <a:pt x="70522" y="211003"/>
                    <a:pt x="3847" y="131945"/>
                    <a:pt x="19087" y="102418"/>
                  </a:cubicBezTo>
                  <a:cubicBezTo>
                    <a:pt x="34327" y="71938"/>
                    <a:pt x="122909" y="102418"/>
                    <a:pt x="122909" y="102418"/>
                  </a:cubicBezTo>
                  <a:cubicBezTo>
                    <a:pt x="122909" y="102418"/>
                    <a:pt x="118147" y="14788"/>
                    <a:pt x="145769" y="1453"/>
                  </a:cubicBezTo>
                  <a:cubicBezTo>
                    <a:pt x="173392" y="-11882"/>
                    <a:pt x="224827" y="70985"/>
                    <a:pt x="224827" y="70985"/>
                  </a:cubicBezTo>
                  <a:lnTo>
                    <a:pt x="54329" y="289108"/>
                  </a:ln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Polyline: figure 600">
              <a:extLst>
                <a:ext uri="{FF2B5EF4-FFF2-40B4-BE49-F238E27FC236}">
                  <a16:creationId xmlns:a16="http://schemas.microsoft.com/office/drawing/2014/main" id="{B003014B-2336-4ACD-88F4-EBF8D41DED56}"/>
                </a:ext>
              </a:extLst>
            </p:cNvPr>
            <p:cNvSpPr/>
            <p:nvPr/>
          </p:nvSpPr>
          <p:spPr>
            <a:xfrm>
              <a:off x="5991224" y="3767137"/>
              <a:ext cx="138112" cy="109509"/>
            </a:xfrm>
            <a:custGeom>
              <a:avLst/>
              <a:gdLst>
                <a:gd name="connsiteX0" fmla="*/ 0 w 138112"/>
                <a:gd name="connsiteY0" fmla="*/ 0 h 109509"/>
                <a:gd name="connsiteX1" fmla="*/ 14288 w 138112"/>
                <a:gd name="connsiteY1" fmla="*/ 90488 h 109509"/>
                <a:gd name="connsiteX2" fmla="*/ 132398 w 138112"/>
                <a:gd name="connsiteY2" fmla="*/ 98108 h 109509"/>
                <a:gd name="connsiteX3" fmla="*/ 138113 w 138112"/>
                <a:gd name="connsiteY3" fmla="*/ 14288 h 109509"/>
                <a:gd name="connsiteX4" fmla="*/ 0 w 138112"/>
                <a:gd name="connsiteY4" fmla="*/ 0 h 10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" h="109509">
                  <a:moveTo>
                    <a:pt x="0" y="0"/>
                  </a:moveTo>
                  <a:lnTo>
                    <a:pt x="14288" y="90488"/>
                  </a:lnTo>
                  <a:cubicBezTo>
                    <a:pt x="14288" y="90488"/>
                    <a:pt x="66675" y="127635"/>
                    <a:pt x="132398" y="98108"/>
                  </a:cubicBezTo>
                  <a:lnTo>
                    <a:pt x="138113" y="14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Polyline: figure 601">
              <a:extLst>
                <a:ext uri="{FF2B5EF4-FFF2-40B4-BE49-F238E27FC236}">
                  <a16:creationId xmlns:a16="http://schemas.microsoft.com/office/drawing/2014/main" id="{3821E0B4-795A-411D-9327-62A2D3EA2FED}"/>
                </a:ext>
              </a:extLst>
            </p:cNvPr>
            <p:cNvSpPr/>
            <p:nvPr/>
          </p:nvSpPr>
          <p:spPr>
            <a:xfrm>
              <a:off x="5796158" y="3445192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7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7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Polyline: figure 602">
              <a:extLst>
                <a:ext uri="{FF2B5EF4-FFF2-40B4-BE49-F238E27FC236}">
                  <a16:creationId xmlns:a16="http://schemas.microsoft.com/office/drawing/2014/main" id="{A6E556AF-C9D7-4805-8E58-A32CDC9B1275}"/>
                </a:ext>
              </a:extLst>
            </p:cNvPr>
            <p:cNvSpPr/>
            <p:nvPr/>
          </p:nvSpPr>
          <p:spPr>
            <a:xfrm>
              <a:off x="6081712" y="3414923"/>
              <a:ext cx="276225" cy="210290"/>
            </a:xfrm>
            <a:custGeom>
              <a:avLst/>
              <a:gdLst>
                <a:gd name="connsiteX0" fmla="*/ 0 w 276225"/>
                <a:gd name="connsiteY0" fmla="*/ 1693 h 210290"/>
                <a:gd name="connsiteX1" fmla="*/ 74295 w 276225"/>
                <a:gd name="connsiteY1" fmla="*/ 1693 h 210290"/>
                <a:gd name="connsiteX2" fmla="*/ 41910 w 276225"/>
                <a:gd name="connsiteY2" fmla="*/ 81703 h 210290"/>
                <a:gd name="connsiteX3" fmla="*/ 122873 w 276225"/>
                <a:gd name="connsiteY3" fmla="*/ 60748 h 210290"/>
                <a:gd name="connsiteX4" fmla="*/ 110490 w 276225"/>
                <a:gd name="connsiteY4" fmla="*/ 150283 h 210290"/>
                <a:gd name="connsiteX5" fmla="*/ 150495 w 276225"/>
                <a:gd name="connsiteY5" fmla="*/ 85513 h 210290"/>
                <a:gd name="connsiteX6" fmla="*/ 188595 w 276225"/>
                <a:gd name="connsiteY6" fmla="*/ 135043 h 210290"/>
                <a:gd name="connsiteX7" fmla="*/ 192405 w 276225"/>
                <a:gd name="connsiteY7" fmla="*/ 73131 h 210290"/>
                <a:gd name="connsiteX8" fmla="*/ 223838 w 276225"/>
                <a:gd name="connsiteY8" fmla="*/ 85513 h 210290"/>
                <a:gd name="connsiteX9" fmla="*/ 211455 w 276225"/>
                <a:gd name="connsiteY9" fmla="*/ 39793 h 210290"/>
                <a:gd name="connsiteX10" fmla="*/ 242888 w 276225"/>
                <a:gd name="connsiteY10" fmla="*/ 37888 h 210290"/>
                <a:gd name="connsiteX11" fmla="*/ 276225 w 276225"/>
                <a:gd name="connsiteY11" fmla="*/ 110278 h 210290"/>
                <a:gd name="connsiteX12" fmla="*/ 158115 w 276225"/>
                <a:gd name="connsiteY12" fmla="*/ 210291 h 210290"/>
                <a:gd name="connsiteX13" fmla="*/ 27623 w 276225"/>
                <a:gd name="connsiteY13" fmla="*/ 119803 h 210290"/>
                <a:gd name="connsiteX14" fmla="*/ 0 w 276225"/>
                <a:gd name="connsiteY14" fmla="*/ 1693 h 21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225" h="210290">
                  <a:moveTo>
                    <a:pt x="0" y="1693"/>
                  </a:moveTo>
                  <a:cubicBezTo>
                    <a:pt x="0" y="1693"/>
                    <a:pt x="55245" y="-2117"/>
                    <a:pt x="74295" y="1693"/>
                  </a:cubicBezTo>
                  <a:cubicBezTo>
                    <a:pt x="93345" y="5503"/>
                    <a:pt x="41910" y="81703"/>
                    <a:pt x="41910" y="81703"/>
                  </a:cubicBezTo>
                  <a:cubicBezTo>
                    <a:pt x="41910" y="81703"/>
                    <a:pt x="98107" y="53128"/>
                    <a:pt x="122873" y="60748"/>
                  </a:cubicBezTo>
                  <a:cubicBezTo>
                    <a:pt x="142875" y="66463"/>
                    <a:pt x="110490" y="150283"/>
                    <a:pt x="110490" y="150283"/>
                  </a:cubicBezTo>
                  <a:cubicBezTo>
                    <a:pt x="110490" y="150283"/>
                    <a:pt x="140970" y="94086"/>
                    <a:pt x="150495" y="85513"/>
                  </a:cubicBezTo>
                  <a:cubicBezTo>
                    <a:pt x="160973" y="76941"/>
                    <a:pt x="188595" y="135043"/>
                    <a:pt x="188595" y="135043"/>
                  </a:cubicBezTo>
                  <a:cubicBezTo>
                    <a:pt x="188595" y="135043"/>
                    <a:pt x="185738" y="85513"/>
                    <a:pt x="192405" y="73131"/>
                  </a:cubicBezTo>
                  <a:cubicBezTo>
                    <a:pt x="199073" y="60748"/>
                    <a:pt x="223838" y="85513"/>
                    <a:pt x="223838" y="85513"/>
                  </a:cubicBezTo>
                  <a:cubicBezTo>
                    <a:pt x="223838" y="85513"/>
                    <a:pt x="204788" y="52176"/>
                    <a:pt x="211455" y="39793"/>
                  </a:cubicBezTo>
                  <a:cubicBezTo>
                    <a:pt x="218123" y="28363"/>
                    <a:pt x="242888" y="37888"/>
                    <a:pt x="242888" y="37888"/>
                  </a:cubicBezTo>
                  <a:lnTo>
                    <a:pt x="276225" y="110278"/>
                  </a:lnTo>
                  <a:lnTo>
                    <a:pt x="158115" y="210291"/>
                  </a:lnTo>
                  <a:lnTo>
                    <a:pt x="27623" y="119803"/>
                  </a:lnTo>
                  <a:lnTo>
                    <a:pt x="0" y="1693"/>
                  </a:ln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4" name="Drawing 4">
              <a:extLst>
                <a:ext uri="{FF2B5EF4-FFF2-40B4-BE49-F238E27FC236}">
                  <a16:creationId xmlns:a16="http://schemas.microsoft.com/office/drawing/2014/main" id="{C51F16C9-DBB9-4BE0-B66D-DF0C639CF884}"/>
                </a:ext>
              </a:extLst>
            </p:cNvPr>
            <p:cNvGrpSpPr/>
            <p:nvPr/>
          </p:nvGrpSpPr>
          <p:grpSpPr>
            <a:xfrm>
              <a:off x="5852688" y="3047853"/>
              <a:ext cx="538586" cy="828783"/>
              <a:chOff x="5852688" y="3047853"/>
              <a:chExt cx="538586" cy="828783"/>
            </a:xfrm>
          </p:grpSpPr>
          <p:sp>
            <p:nvSpPr>
              <p:cNvPr id="617" name="Polyline: figure 616">
                <a:extLst>
                  <a:ext uri="{FF2B5EF4-FFF2-40B4-BE49-F238E27FC236}">
                    <a16:creationId xmlns:a16="http://schemas.microsoft.com/office/drawing/2014/main" id="{F5927633-4407-442A-9FBC-4272D92A10CC}"/>
                  </a:ext>
                </a:extLst>
              </p:cNvPr>
              <p:cNvSpPr/>
              <p:nvPr/>
            </p:nvSpPr>
            <p:spPr>
              <a:xfrm>
                <a:off x="5852688" y="3372801"/>
                <a:ext cx="236206" cy="419100"/>
              </a:xfrm>
              <a:custGeom>
                <a:avLst/>
                <a:gdLst>
                  <a:gd name="connsiteX0" fmla="*/ 132821 w 236206"/>
                  <a:gd name="connsiteY0" fmla="*/ 76200 h 419100"/>
                  <a:gd name="connsiteX1" fmla="*/ 19474 w 236206"/>
                  <a:gd name="connsiteY1" fmla="*/ 0 h 419100"/>
                  <a:gd name="connsiteX2" fmla="*/ 1376 w 236206"/>
                  <a:gd name="connsiteY2" fmla="*/ 107633 h 419100"/>
                  <a:gd name="connsiteX3" fmla="*/ 232834 w 236206"/>
                  <a:gd name="connsiteY3" fmla="*/ 419100 h 419100"/>
                  <a:gd name="connsiteX4" fmla="*/ 132821 w 236206"/>
                  <a:gd name="connsiteY4" fmla="*/ 762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206" h="419100">
                    <a:moveTo>
                      <a:pt x="132821" y="76200"/>
                    </a:moveTo>
                    <a:cubicBezTo>
                      <a:pt x="94721" y="15240"/>
                      <a:pt x="50906" y="953"/>
                      <a:pt x="19474" y="0"/>
                    </a:cubicBezTo>
                    <a:cubicBezTo>
                      <a:pt x="10901" y="41910"/>
                      <a:pt x="5186" y="79058"/>
                      <a:pt x="1376" y="107633"/>
                    </a:cubicBezTo>
                    <a:cubicBezTo>
                      <a:pt x="-6244" y="177165"/>
                      <a:pt x="10901" y="401955"/>
                      <a:pt x="232834" y="419100"/>
                    </a:cubicBezTo>
                    <a:cubicBezTo>
                      <a:pt x="249979" y="342900"/>
                      <a:pt x="199496" y="182880"/>
                      <a:pt x="132821" y="76200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Polyline: figure 617">
                <a:extLst>
                  <a:ext uri="{FF2B5EF4-FFF2-40B4-BE49-F238E27FC236}">
                    <a16:creationId xmlns:a16="http://schemas.microsoft.com/office/drawing/2014/main" id="{A72EE346-0F9B-427B-A1C9-CE5244817386}"/>
                  </a:ext>
                </a:extLst>
              </p:cNvPr>
              <p:cNvSpPr/>
              <p:nvPr/>
            </p:nvSpPr>
            <p:spPr>
              <a:xfrm>
                <a:off x="5871209" y="3047853"/>
                <a:ext cx="520064" cy="828783"/>
              </a:xfrm>
              <a:custGeom>
                <a:avLst/>
                <a:gdLst>
                  <a:gd name="connsiteX0" fmla="*/ 475298 w 520064"/>
                  <a:gd name="connsiteY0" fmla="*/ 339236 h 828783"/>
                  <a:gd name="connsiteX1" fmla="*/ 359093 w 520064"/>
                  <a:gd name="connsiteY1" fmla="*/ 524974 h 828783"/>
                  <a:gd name="connsiteX2" fmla="*/ 227647 w 520064"/>
                  <a:gd name="connsiteY2" fmla="*/ 406864 h 828783"/>
                  <a:gd name="connsiteX3" fmla="*/ 178118 w 520064"/>
                  <a:gd name="connsiteY3" fmla="*/ 263036 h 828783"/>
                  <a:gd name="connsiteX4" fmla="*/ 317183 w 520064"/>
                  <a:gd name="connsiteY4" fmla="*/ 283991 h 828783"/>
                  <a:gd name="connsiteX5" fmla="*/ 381953 w 520064"/>
                  <a:gd name="connsiteY5" fmla="*/ 223984 h 828783"/>
                  <a:gd name="connsiteX6" fmla="*/ 405765 w 520064"/>
                  <a:gd name="connsiteY6" fmla="*/ 211601 h 828783"/>
                  <a:gd name="connsiteX7" fmla="*/ 405765 w 520064"/>
                  <a:gd name="connsiteY7" fmla="*/ 89681 h 828783"/>
                  <a:gd name="connsiteX8" fmla="*/ 262890 w 520064"/>
                  <a:gd name="connsiteY8" fmla="*/ 4909 h 828783"/>
                  <a:gd name="connsiteX9" fmla="*/ 43815 w 520064"/>
                  <a:gd name="connsiteY9" fmla="*/ 113494 h 828783"/>
                  <a:gd name="connsiteX10" fmla="*/ 0 w 520064"/>
                  <a:gd name="connsiteY10" fmla="*/ 324949 h 828783"/>
                  <a:gd name="connsiteX11" fmla="*/ 113347 w 520064"/>
                  <a:gd name="connsiteY11" fmla="*/ 401149 h 828783"/>
                  <a:gd name="connsiteX12" fmla="*/ 214313 w 520064"/>
                  <a:gd name="connsiteY12" fmla="*/ 743096 h 828783"/>
                  <a:gd name="connsiteX13" fmla="*/ 236220 w 520064"/>
                  <a:gd name="connsiteY13" fmla="*/ 744049 h 828783"/>
                  <a:gd name="connsiteX14" fmla="*/ 250508 w 520064"/>
                  <a:gd name="connsiteY14" fmla="*/ 816439 h 828783"/>
                  <a:gd name="connsiteX15" fmla="*/ 387668 w 520064"/>
                  <a:gd name="connsiteY15" fmla="*/ 805009 h 828783"/>
                  <a:gd name="connsiteX16" fmla="*/ 395288 w 520064"/>
                  <a:gd name="connsiteY16" fmla="*/ 724999 h 828783"/>
                  <a:gd name="connsiteX17" fmla="*/ 520065 w 520064"/>
                  <a:gd name="connsiteY17" fmla="*/ 505924 h 828783"/>
                  <a:gd name="connsiteX18" fmla="*/ 475298 w 520064"/>
                  <a:gd name="connsiteY18" fmla="*/ 339236 h 82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0064" h="828783">
                    <a:moveTo>
                      <a:pt x="475298" y="339236"/>
                    </a:moveTo>
                    <a:cubicBezTo>
                      <a:pt x="462915" y="350666"/>
                      <a:pt x="445770" y="502114"/>
                      <a:pt x="359093" y="524974"/>
                    </a:cubicBezTo>
                    <a:cubicBezTo>
                      <a:pt x="317183" y="534499"/>
                      <a:pt x="258128" y="466871"/>
                      <a:pt x="227647" y="406864"/>
                    </a:cubicBezTo>
                    <a:cubicBezTo>
                      <a:pt x="197168" y="346856"/>
                      <a:pt x="181928" y="279229"/>
                      <a:pt x="178118" y="263036"/>
                    </a:cubicBezTo>
                    <a:cubicBezTo>
                      <a:pt x="178118" y="263036"/>
                      <a:pt x="260985" y="298279"/>
                      <a:pt x="317183" y="283991"/>
                    </a:cubicBezTo>
                    <a:cubicBezTo>
                      <a:pt x="373380" y="268751"/>
                      <a:pt x="381953" y="223984"/>
                      <a:pt x="381953" y="223984"/>
                    </a:cubicBezTo>
                    <a:cubicBezTo>
                      <a:pt x="381953" y="223984"/>
                      <a:pt x="395288" y="223984"/>
                      <a:pt x="405765" y="211601"/>
                    </a:cubicBezTo>
                    <a:cubicBezTo>
                      <a:pt x="405765" y="211601"/>
                      <a:pt x="428625" y="153499"/>
                      <a:pt x="405765" y="89681"/>
                    </a:cubicBezTo>
                    <a:cubicBezTo>
                      <a:pt x="382905" y="25864"/>
                      <a:pt x="337185" y="17291"/>
                      <a:pt x="262890" y="4909"/>
                    </a:cubicBezTo>
                    <a:cubicBezTo>
                      <a:pt x="188595" y="-7474"/>
                      <a:pt x="69533" y="-4616"/>
                      <a:pt x="43815" y="113494"/>
                    </a:cubicBezTo>
                    <a:cubicBezTo>
                      <a:pt x="28575" y="184931"/>
                      <a:pt x="12382" y="261131"/>
                      <a:pt x="0" y="324949"/>
                    </a:cubicBezTo>
                    <a:cubicBezTo>
                      <a:pt x="32385" y="324949"/>
                      <a:pt x="75248" y="340189"/>
                      <a:pt x="113347" y="401149"/>
                    </a:cubicBezTo>
                    <a:cubicBezTo>
                      <a:pt x="180022" y="506876"/>
                      <a:pt x="230505" y="666896"/>
                      <a:pt x="214313" y="743096"/>
                    </a:cubicBezTo>
                    <a:cubicBezTo>
                      <a:pt x="221933" y="744049"/>
                      <a:pt x="228600" y="744049"/>
                      <a:pt x="236220" y="744049"/>
                    </a:cubicBezTo>
                    <a:lnTo>
                      <a:pt x="250508" y="816439"/>
                    </a:lnTo>
                    <a:cubicBezTo>
                      <a:pt x="250508" y="816439"/>
                      <a:pt x="341948" y="850729"/>
                      <a:pt x="387668" y="805009"/>
                    </a:cubicBezTo>
                    <a:lnTo>
                      <a:pt x="395288" y="724999"/>
                    </a:lnTo>
                    <a:cubicBezTo>
                      <a:pt x="395288" y="724999"/>
                      <a:pt x="520065" y="647846"/>
                      <a:pt x="520065" y="505924"/>
                    </a:cubicBezTo>
                    <a:cubicBezTo>
                      <a:pt x="520065" y="364001"/>
                      <a:pt x="488633" y="326854"/>
                      <a:pt x="475298" y="3392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5" name="Polyline: figure 604">
              <a:extLst>
                <a:ext uri="{FF2B5EF4-FFF2-40B4-BE49-F238E27FC236}">
                  <a16:creationId xmlns:a16="http://schemas.microsoft.com/office/drawing/2014/main" id="{9101D156-CF1D-4AAA-8EF3-650BEB4A7E51}"/>
                </a:ext>
              </a:extLst>
            </p:cNvPr>
            <p:cNvSpPr/>
            <p:nvPr/>
          </p:nvSpPr>
          <p:spPr>
            <a:xfrm>
              <a:off x="5937128" y="3462337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8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8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Polyline: figure 605">
              <a:extLst>
                <a:ext uri="{FF2B5EF4-FFF2-40B4-BE49-F238E27FC236}">
                  <a16:creationId xmlns:a16="http://schemas.microsoft.com/office/drawing/2014/main" id="{60FB6F8C-B0DC-4F3C-8DC6-655D93CA77B8}"/>
                </a:ext>
              </a:extLst>
            </p:cNvPr>
            <p:cNvSpPr/>
            <p:nvPr/>
          </p:nvSpPr>
          <p:spPr>
            <a:xfrm>
              <a:off x="6166484" y="3183254"/>
              <a:ext cx="22859" cy="34289"/>
            </a:xfrm>
            <a:custGeom>
              <a:avLst/>
              <a:gdLst>
                <a:gd name="connsiteX0" fmla="*/ 22860 w 22859"/>
                <a:gd name="connsiteY0" fmla="*/ 17145 h 34289"/>
                <a:gd name="connsiteX1" fmla="*/ 11430 w 22859"/>
                <a:gd name="connsiteY1" fmla="*/ 34290 h 34289"/>
                <a:gd name="connsiteX2" fmla="*/ 0 w 22859"/>
                <a:gd name="connsiteY2" fmla="*/ 17145 h 34289"/>
                <a:gd name="connsiteX3" fmla="*/ 11430 w 22859"/>
                <a:gd name="connsiteY3" fmla="*/ 0 h 34289"/>
                <a:gd name="connsiteX4" fmla="*/ 22860 w 22859"/>
                <a:gd name="connsiteY4" fmla="*/ 17145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34289">
                  <a:moveTo>
                    <a:pt x="22860" y="17145"/>
                  </a:moveTo>
                  <a:cubicBezTo>
                    <a:pt x="22860" y="26670"/>
                    <a:pt x="17145" y="34290"/>
                    <a:pt x="11430" y="34290"/>
                  </a:cubicBezTo>
                  <a:cubicBezTo>
                    <a:pt x="4763" y="34290"/>
                    <a:pt x="0" y="26670"/>
                    <a:pt x="0" y="17145"/>
                  </a:cubicBezTo>
                  <a:cubicBezTo>
                    <a:pt x="0" y="7620"/>
                    <a:pt x="5715" y="0"/>
                    <a:pt x="11430" y="0"/>
                  </a:cubicBezTo>
                  <a:cubicBezTo>
                    <a:pt x="18097" y="0"/>
                    <a:pt x="22860" y="7620"/>
                    <a:pt x="22860" y="1714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Polyline: figure 606">
              <a:extLst>
                <a:ext uri="{FF2B5EF4-FFF2-40B4-BE49-F238E27FC236}">
                  <a16:creationId xmlns:a16="http://schemas.microsoft.com/office/drawing/2014/main" id="{2EE2F141-90CC-437A-8F69-E43C460FB025}"/>
                </a:ext>
              </a:extLst>
            </p:cNvPr>
            <p:cNvSpPr/>
            <p:nvPr/>
          </p:nvSpPr>
          <p:spPr>
            <a:xfrm>
              <a:off x="6118859" y="3253739"/>
              <a:ext cx="32384" cy="29556"/>
            </a:xfrm>
            <a:custGeom>
              <a:avLst/>
              <a:gdLst>
                <a:gd name="connsiteX0" fmla="*/ 0 w 32384"/>
                <a:gd name="connsiteY0" fmla="*/ 0 h 29556"/>
                <a:gd name="connsiteX1" fmla="*/ 13335 w 32384"/>
                <a:gd name="connsiteY1" fmla="*/ 29528 h 29556"/>
                <a:gd name="connsiteX2" fmla="*/ 32385 w 32384"/>
                <a:gd name="connsiteY2" fmla="*/ 7620 h 29556"/>
                <a:gd name="connsiteX3" fmla="*/ 0 w 32384"/>
                <a:gd name="connsiteY3" fmla="*/ 0 h 2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4" h="29556">
                  <a:moveTo>
                    <a:pt x="0" y="0"/>
                  </a:moveTo>
                  <a:cubicBezTo>
                    <a:pt x="0" y="0"/>
                    <a:pt x="3810" y="28575"/>
                    <a:pt x="13335" y="29528"/>
                  </a:cubicBezTo>
                  <a:cubicBezTo>
                    <a:pt x="22860" y="30480"/>
                    <a:pt x="32385" y="7620"/>
                    <a:pt x="32385" y="76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Polyline: figure 607">
              <a:extLst>
                <a:ext uri="{FF2B5EF4-FFF2-40B4-BE49-F238E27FC236}">
                  <a16:creationId xmlns:a16="http://schemas.microsoft.com/office/drawing/2014/main" id="{432DE4C3-4378-472E-AE9B-E0C8082C6DB1}"/>
                </a:ext>
              </a:extLst>
            </p:cNvPr>
            <p:cNvSpPr/>
            <p:nvPr/>
          </p:nvSpPr>
          <p:spPr>
            <a:xfrm>
              <a:off x="6154101" y="3263264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Polyline: figure 608">
              <a:extLst>
                <a:ext uri="{FF2B5EF4-FFF2-40B4-BE49-F238E27FC236}">
                  <a16:creationId xmlns:a16="http://schemas.microsoft.com/office/drawing/2014/main" id="{051ED7F0-A8F6-4256-AE96-20AD1F04C363}"/>
                </a:ext>
              </a:extLst>
            </p:cNvPr>
            <p:cNvSpPr/>
            <p:nvPr/>
          </p:nvSpPr>
          <p:spPr>
            <a:xfrm>
              <a:off x="6186487" y="3268979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Polyline: figure 609">
              <a:extLst>
                <a:ext uri="{FF2B5EF4-FFF2-40B4-BE49-F238E27FC236}">
                  <a16:creationId xmlns:a16="http://schemas.microsoft.com/office/drawing/2014/main" id="{6FB059E4-91C5-4DE0-A559-E5C4EE2F5488}"/>
                </a:ext>
              </a:extLst>
            </p:cNvPr>
            <p:cNvSpPr/>
            <p:nvPr/>
          </p:nvSpPr>
          <p:spPr>
            <a:xfrm>
              <a:off x="6219824" y="3271837"/>
              <a:ext cx="33337" cy="24791"/>
            </a:xfrm>
            <a:custGeom>
              <a:avLst/>
              <a:gdLst>
                <a:gd name="connsiteX0" fmla="*/ 0 w 33337"/>
                <a:gd name="connsiteY0" fmla="*/ 953 h 24791"/>
                <a:gd name="connsiteX1" fmla="*/ 16193 w 33337"/>
                <a:gd name="connsiteY1" fmla="*/ 24765 h 24791"/>
                <a:gd name="connsiteX2" fmla="*/ 33338 w 33337"/>
                <a:gd name="connsiteY2" fmla="*/ 0 h 24791"/>
                <a:gd name="connsiteX3" fmla="*/ 0 w 33337"/>
                <a:gd name="connsiteY3" fmla="*/ 953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4791">
                  <a:moveTo>
                    <a:pt x="0" y="953"/>
                  </a:moveTo>
                  <a:cubicBezTo>
                    <a:pt x="0" y="953"/>
                    <a:pt x="6668" y="25718"/>
                    <a:pt x="16193" y="24765"/>
                  </a:cubicBezTo>
                  <a:cubicBezTo>
                    <a:pt x="25718" y="23813"/>
                    <a:pt x="33338" y="0"/>
                    <a:pt x="33338" y="0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Polyline: figure 610">
              <a:extLst>
                <a:ext uri="{FF2B5EF4-FFF2-40B4-BE49-F238E27FC236}">
                  <a16:creationId xmlns:a16="http://schemas.microsoft.com/office/drawing/2014/main" id="{C077FBD9-463B-4848-80AF-00152763F516}"/>
                </a:ext>
              </a:extLst>
            </p:cNvPr>
            <p:cNvSpPr/>
            <p:nvPr/>
          </p:nvSpPr>
          <p:spPr>
            <a:xfrm>
              <a:off x="6134099" y="3827849"/>
              <a:ext cx="105727" cy="41205"/>
            </a:xfrm>
            <a:custGeom>
              <a:avLst/>
              <a:gdLst>
                <a:gd name="connsiteX0" fmla="*/ 36195 w 105727"/>
                <a:gd name="connsiteY0" fmla="*/ 41205 h 41205"/>
                <a:gd name="connsiteX1" fmla="*/ 36195 w 105727"/>
                <a:gd name="connsiteY1" fmla="*/ 41205 h 41205"/>
                <a:gd name="connsiteX2" fmla="*/ 33338 w 105727"/>
                <a:gd name="connsiteY2" fmla="*/ 38348 h 41205"/>
                <a:gd name="connsiteX3" fmla="*/ 21907 w 105727"/>
                <a:gd name="connsiteY3" fmla="*/ 9773 h 41205"/>
                <a:gd name="connsiteX4" fmla="*/ 15240 w 105727"/>
                <a:gd name="connsiteY4" fmla="*/ 11678 h 41205"/>
                <a:gd name="connsiteX5" fmla="*/ 5715 w 105727"/>
                <a:gd name="connsiteY5" fmla="*/ 31680 h 41205"/>
                <a:gd name="connsiteX6" fmla="*/ 2857 w 105727"/>
                <a:gd name="connsiteY6" fmla="*/ 34538 h 41205"/>
                <a:gd name="connsiteX7" fmla="*/ 0 w 105727"/>
                <a:gd name="connsiteY7" fmla="*/ 31680 h 41205"/>
                <a:gd name="connsiteX8" fmla="*/ 11430 w 105727"/>
                <a:gd name="connsiteY8" fmla="*/ 7868 h 41205"/>
                <a:gd name="connsiteX9" fmla="*/ 22860 w 105727"/>
                <a:gd name="connsiteY9" fmla="*/ 4058 h 41205"/>
                <a:gd name="connsiteX10" fmla="*/ 37148 w 105727"/>
                <a:gd name="connsiteY10" fmla="*/ 19298 h 41205"/>
                <a:gd name="connsiteX11" fmla="*/ 53340 w 105727"/>
                <a:gd name="connsiteY11" fmla="*/ 5010 h 41205"/>
                <a:gd name="connsiteX12" fmla="*/ 63818 w 105727"/>
                <a:gd name="connsiteY12" fmla="*/ 8820 h 41205"/>
                <a:gd name="connsiteX13" fmla="*/ 65723 w 105727"/>
                <a:gd name="connsiteY13" fmla="*/ 11678 h 41205"/>
                <a:gd name="connsiteX14" fmla="*/ 80010 w 105727"/>
                <a:gd name="connsiteY14" fmla="*/ 248 h 41205"/>
                <a:gd name="connsiteX15" fmla="*/ 95250 w 105727"/>
                <a:gd name="connsiteY15" fmla="*/ 4058 h 41205"/>
                <a:gd name="connsiteX16" fmla="*/ 105727 w 105727"/>
                <a:gd name="connsiteY16" fmla="*/ 30728 h 41205"/>
                <a:gd name="connsiteX17" fmla="*/ 105727 w 105727"/>
                <a:gd name="connsiteY17" fmla="*/ 30728 h 41205"/>
                <a:gd name="connsiteX18" fmla="*/ 105727 w 105727"/>
                <a:gd name="connsiteY18" fmla="*/ 31680 h 41205"/>
                <a:gd name="connsiteX19" fmla="*/ 105727 w 105727"/>
                <a:gd name="connsiteY19" fmla="*/ 32633 h 41205"/>
                <a:gd name="connsiteX20" fmla="*/ 102870 w 105727"/>
                <a:gd name="connsiteY20" fmla="*/ 35490 h 41205"/>
                <a:gd name="connsiteX21" fmla="*/ 102870 w 105727"/>
                <a:gd name="connsiteY21" fmla="*/ 35490 h 41205"/>
                <a:gd name="connsiteX22" fmla="*/ 100013 w 105727"/>
                <a:gd name="connsiteY22" fmla="*/ 32633 h 41205"/>
                <a:gd name="connsiteX23" fmla="*/ 100013 w 105727"/>
                <a:gd name="connsiteY23" fmla="*/ 31680 h 41205"/>
                <a:gd name="connsiteX24" fmla="*/ 92393 w 105727"/>
                <a:gd name="connsiteY24" fmla="*/ 7868 h 41205"/>
                <a:gd name="connsiteX25" fmla="*/ 81915 w 105727"/>
                <a:gd name="connsiteY25" fmla="*/ 5010 h 41205"/>
                <a:gd name="connsiteX26" fmla="*/ 70485 w 105727"/>
                <a:gd name="connsiteY26" fmla="*/ 23108 h 41205"/>
                <a:gd name="connsiteX27" fmla="*/ 70485 w 105727"/>
                <a:gd name="connsiteY27" fmla="*/ 32633 h 41205"/>
                <a:gd name="connsiteX28" fmla="*/ 67627 w 105727"/>
                <a:gd name="connsiteY28" fmla="*/ 35490 h 41205"/>
                <a:gd name="connsiteX29" fmla="*/ 67627 w 105727"/>
                <a:gd name="connsiteY29" fmla="*/ 35490 h 41205"/>
                <a:gd name="connsiteX30" fmla="*/ 64770 w 105727"/>
                <a:gd name="connsiteY30" fmla="*/ 32633 h 41205"/>
                <a:gd name="connsiteX31" fmla="*/ 64770 w 105727"/>
                <a:gd name="connsiteY31" fmla="*/ 23108 h 41205"/>
                <a:gd name="connsiteX32" fmla="*/ 61913 w 105727"/>
                <a:gd name="connsiteY32" fmla="*/ 12630 h 41205"/>
                <a:gd name="connsiteX33" fmla="*/ 55245 w 105727"/>
                <a:gd name="connsiteY33" fmla="*/ 10725 h 41205"/>
                <a:gd name="connsiteX34" fmla="*/ 40957 w 105727"/>
                <a:gd name="connsiteY34" fmla="*/ 37395 h 41205"/>
                <a:gd name="connsiteX35" fmla="*/ 36195 w 105727"/>
                <a:gd name="connsiteY35" fmla="*/ 41205 h 4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5727" h="41205">
                  <a:moveTo>
                    <a:pt x="36195" y="41205"/>
                  </a:moveTo>
                  <a:cubicBezTo>
                    <a:pt x="36195" y="41205"/>
                    <a:pt x="36195" y="41205"/>
                    <a:pt x="36195" y="41205"/>
                  </a:cubicBezTo>
                  <a:cubicBezTo>
                    <a:pt x="34290" y="41205"/>
                    <a:pt x="33338" y="40253"/>
                    <a:pt x="33338" y="38348"/>
                  </a:cubicBezTo>
                  <a:cubicBezTo>
                    <a:pt x="33338" y="29775"/>
                    <a:pt x="31432" y="11678"/>
                    <a:pt x="21907" y="9773"/>
                  </a:cubicBezTo>
                  <a:cubicBezTo>
                    <a:pt x="19050" y="9773"/>
                    <a:pt x="17145" y="10725"/>
                    <a:pt x="15240" y="11678"/>
                  </a:cubicBezTo>
                  <a:cubicBezTo>
                    <a:pt x="9525" y="16440"/>
                    <a:pt x="6668" y="25965"/>
                    <a:pt x="5715" y="31680"/>
                  </a:cubicBezTo>
                  <a:cubicBezTo>
                    <a:pt x="5715" y="33585"/>
                    <a:pt x="3810" y="34538"/>
                    <a:pt x="2857" y="34538"/>
                  </a:cubicBezTo>
                  <a:cubicBezTo>
                    <a:pt x="952" y="34538"/>
                    <a:pt x="0" y="32633"/>
                    <a:pt x="0" y="31680"/>
                  </a:cubicBezTo>
                  <a:cubicBezTo>
                    <a:pt x="952" y="24060"/>
                    <a:pt x="4763" y="12630"/>
                    <a:pt x="11430" y="7868"/>
                  </a:cubicBezTo>
                  <a:cubicBezTo>
                    <a:pt x="15240" y="5010"/>
                    <a:pt x="19050" y="4058"/>
                    <a:pt x="22860" y="4058"/>
                  </a:cubicBezTo>
                  <a:cubicBezTo>
                    <a:pt x="30480" y="5010"/>
                    <a:pt x="35243" y="11678"/>
                    <a:pt x="37148" y="19298"/>
                  </a:cubicBezTo>
                  <a:cubicBezTo>
                    <a:pt x="40005" y="11678"/>
                    <a:pt x="44768" y="5963"/>
                    <a:pt x="53340" y="5010"/>
                  </a:cubicBezTo>
                  <a:cubicBezTo>
                    <a:pt x="58102" y="5010"/>
                    <a:pt x="61913" y="5963"/>
                    <a:pt x="63818" y="8820"/>
                  </a:cubicBezTo>
                  <a:cubicBezTo>
                    <a:pt x="64770" y="9773"/>
                    <a:pt x="64770" y="10725"/>
                    <a:pt x="65723" y="11678"/>
                  </a:cubicBezTo>
                  <a:cubicBezTo>
                    <a:pt x="68580" y="5963"/>
                    <a:pt x="72390" y="1200"/>
                    <a:pt x="80010" y="248"/>
                  </a:cubicBezTo>
                  <a:cubicBezTo>
                    <a:pt x="85725" y="-705"/>
                    <a:pt x="90488" y="1200"/>
                    <a:pt x="95250" y="4058"/>
                  </a:cubicBezTo>
                  <a:cubicBezTo>
                    <a:pt x="101918" y="9773"/>
                    <a:pt x="104775" y="22155"/>
                    <a:pt x="105727" y="30728"/>
                  </a:cubicBezTo>
                  <a:cubicBezTo>
                    <a:pt x="105727" y="30728"/>
                    <a:pt x="105727" y="30728"/>
                    <a:pt x="105727" y="30728"/>
                  </a:cubicBezTo>
                  <a:lnTo>
                    <a:pt x="105727" y="31680"/>
                  </a:lnTo>
                  <a:cubicBezTo>
                    <a:pt x="105727" y="31680"/>
                    <a:pt x="105727" y="32633"/>
                    <a:pt x="105727" y="32633"/>
                  </a:cubicBezTo>
                  <a:cubicBezTo>
                    <a:pt x="105727" y="34538"/>
                    <a:pt x="104775" y="35490"/>
                    <a:pt x="102870" y="35490"/>
                  </a:cubicBezTo>
                  <a:cubicBezTo>
                    <a:pt x="102870" y="35490"/>
                    <a:pt x="102870" y="35490"/>
                    <a:pt x="102870" y="35490"/>
                  </a:cubicBezTo>
                  <a:cubicBezTo>
                    <a:pt x="100965" y="35490"/>
                    <a:pt x="100013" y="34538"/>
                    <a:pt x="100013" y="32633"/>
                  </a:cubicBezTo>
                  <a:lnTo>
                    <a:pt x="100013" y="31680"/>
                  </a:lnTo>
                  <a:cubicBezTo>
                    <a:pt x="100013" y="24060"/>
                    <a:pt x="98107" y="13583"/>
                    <a:pt x="92393" y="7868"/>
                  </a:cubicBezTo>
                  <a:cubicBezTo>
                    <a:pt x="89535" y="5010"/>
                    <a:pt x="85725" y="4058"/>
                    <a:pt x="81915" y="5010"/>
                  </a:cubicBezTo>
                  <a:cubicBezTo>
                    <a:pt x="75248" y="5963"/>
                    <a:pt x="71438" y="11678"/>
                    <a:pt x="70485" y="23108"/>
                  </a:cubicBezTo>
                  <a:cubicBezTo>
                    <a:pt x="70485" y="25965"/>
                    <a:pt x="70485" y="29775"/>
                    <a:pt x="70485" y="32633"/>
                  </a:cubicBezTo>
                  <a:cubicBezTo>
                    <a:pt x="70485" y="34538"/>
                    <a:pt x="69532" y="35490"/>
                    <a:pt x="67627" y="35490"/>
                  </a:cubicBezTo>
                  <a:cubicBezTo>
                    <a:pt x="67627" y="35490"/>
                    <a:pt x="67627" y="35490"/>
                    <a:pt x="67627" y="35490"/>
                  </a:cubicBezTo>
                  <a:cubicBezTo>
                    <a:pt x="65723" y="35490"/>
                    <a:pt x="64770" y="34538"/>
                    <a:pt x="64770" y="32633"/>
                  </a:cubicBezTo>
                  <a:cubicBezTo>
                    <a:pt x="64770" y="30728"/>
                    <a:pt x="64770" y="26918"/>
                    <a:pt x="64770" y="23108"/>
                  </a:cubicBezTo>
                  <a:cubicBezTo>
                    <a:pt x="64770" y="19298"/>
                    <a:pt x="63818" y="15488"/>
                    <a:pt x="61913" y="12630"/>
                  </a:cubicBezTo>
                  <a:cubicBezTo>
                    <a:pt x="60007" y="10725"/>
                    <a:pt x="58102" y="10725"/>
                    <a:pt x="55245" y="10725"/>
                  </a:cubicBezTo>
                  <a:cubicBezTo>
                    <a:pt x="44768" y="11678"/>
                    <a:pt x="41910" y="24060"/>
                    <a:pt x="40957" y="37395"/>
                  </a:cubicBezTo>
                  <a:cubicBezTo>
                    <a:pt x="39052" y="40253"/>
                    <a:pt x="37148" y="41205"/>
                    <a:pt x="36195" y="4120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Polyline: figure 611">
              <a:extLst>
                <a:ext uri="{FF2B5EF4-FFF2-40B4-BE49-F238E27FC236}">
                  <a16:creationId xmlns:a16="http://schemas.microsoft.com/office/drawing/2014/main" id="{B85C0E3F-DC68-4627-9C4D-599167763C11}"/>
                </a:ext>
              </a:extLst>
            </p:cNvPr>
            <p:cNvSpPr/>
            <p:nvPr/>
          </p:nvSpPr>
          <p:spPr>
            <a:xfrm>
              <a:off x="6009900" y="3829432"/>
              <a:ext cx="95044" cy="38669"/>
            </a:xfrm>
            <a:custGeom>
              <a:avLst/>
              <a:gdLst>
                <a:gd name="connsiteX0" fmla="*/ 57524 w 95044"/>
                <a:gd name="connsiteY0" fmla="*/ 38670 h 38669"/>
                <a:gd name="connsiteX1" fmla="*/ 57524 w 95044"/>
                <a:gd name="connsiteY1" fmla="*/ 38670 h 38669"/>
                <a:gd name="connsiteX2" fmla="*/ 54666 w 95044"/>
                <a:gd name="connsiteY2" fmla="*/ 35812 h 38669"/>
                <a:gd name="connsiteX3" fmla="*/ 54666 w 95044"/>
                <a:gd name="connsiteY3" fmla="*/ 31050 h 38669"/>
                <a:gd name="connsiteX4" fmla="*/ 47046 w 95044"/>
                <a:gd name="connsiteY4" fmla="*/ 13905 h 38669"/>
                <a:gd name="connsiteX5" fmla="*/ 42284 w 95044"/>
                <a:gd name="connsiteY5" fmla="*/ 13905 h 38669"/>
                <a:gd name="connsiteX6" fmla="*/ 36569 w 95044"/>
                <a:gd name="connsiteY6" fmla="*/ 31050 h 38669"/>
                <a:gd name="connsiteX7" fmla="*/ 36569 w 95044"/>
                <a:gd name="connsiteY7" fmla="*/ 32002 h 38669"/>
                <a:gd name="connsiteX8" fmla="*/ 33711 w 95044"/>
                <a:gd name="connsiteY8" fmla="*/ 34860 h 38669"/>
                <a:gd name="connsiteX9" fmla="*/ 33711 w 95044"/>
                <a:gd name="connsiteY9" fmla="*/ 34860 h 38669"/>
                <a:gd name="connsiteX10" fmla="*/ 30854 w 95044"/>
                <a:gd name="connsiteY10" fmla="*/ 32002 h 38669"/>
                <a:gd name="connsiteX11" fmla="*/ 18471 w 95044"/>
                <a:gd name="connsiteY11" fmla="*/ 8190 h 38669"/>
                <a:gd name="connsiteX12" fmla="*/ 12756 w 95044"/>
                <a:gd name="connsiteY12" fmla="*/ 7237 h 38669"/>
                <a:gd name="connsiteX13" fmla="*/ 6089 w 95044"/>
                <a:gd name="connsiteY13" fmla="*/ 22477 h 38669"/>
                <a:gd name="connsiteX14" fmla="*/ 2279 w 95044"/>
                <a:gd name="connsiteY14" fmla="*/ 24382 h 38669"/>
                <a:gd name="connsiteX15" fmla="*/ 374 w 95044"/>
                <a:gd name="connsiteY15" fmla="*/ 20572 h 38669"/>
                <a:gd name="connsiteX16" fmla="*/ 10851 w 95044"/>
                <a:gd name="connsiteY16" fmla="*/ 570 h 38669"/>
                <a:gd name="connsiteX17" fmla="*/ 22281 w 95044"/>
                <a:gd name="connsiteY17" fmla="*/ 2475 h 38669"/>
                <a:gd name="connsiteX18" fmla="*/ 33711 w 95044"/>
                <a:gd name="connsiteY18" fmla="*/ 16762 h 38669"/>
                <a:gd name="connsiteX19" fmla="*/ 40379 w 95044"/>
                <a:gd name="connsiteY19" fmla="*/ 7237 h 38669"/>
                <a:gd name="connsiteX20" fmla="*/ 49904 w 95044"/>
                <a:gd name="connsiteY20" fmla="*/ 7237 h 38669"/>
                <a:gd name="connsiteX21" fmla="*/ 58476 w 95044"/>
                <a:gd name="connsiteY21" fmla="*/ 16762 h 38669"/>
                <a:gd name="connsiteX22" fmla="*/ 68001 w 95044"/>
                <a:gd name="connsiteY22" fmla="*/ 6285 h 38669"/>
                <a:gd name="connsiteX23" fmla="*/ 79431 w 95044"/>
                <a:gd name="connsiteY23" fmla="*/ 5332 h 38669"/>
                <a:gd name="connsiteX24" fmla="*/ 93719 w 95044"/>
                <a:gd name="connsiteY24" fmla="*/ 28192 h 38669"/>
                <a:gd name="connsiteX25" fmla="*/ 94671 w 95044"/>
                <a:gd name="connsiteY25" fmla="*/ 30097 h 38669"/>
                <a:gd name="connsiteX26" fmla="*/ 92766 w 95044"/>
                <a:gd name="connsiteY26" fmla="*/ 33907 h 38669"/>
                <a:gd name="connsiteX27" fmla="*/ 88956 w 95044"/>
                <a:gd name="connsiteY27" fmla="*/ 32002 h 38669"/>
                <a:gd name="connsiteX28" fmla="*/ 88004 w 95044"/>
                <a:gd name="connsiteY28" fmla="*/ 30097 h 38669"/>
                <a:gd name="connsiteX29" fmla="*/ 76574 w 95044"/>
                <a:gd name="connsiteY29" fmla="*/ 11047 h 38669"/>
                <a:gd name="connsiteX30" fmla="*/ 70859 w 95044"/>
                <a:gd name="connsiteY30" fmla="*/ 12000 h 38669"/>
                <a:gd name="connsiteX31" fmla="*/ 60381 w 95044"/>
                <a:gd name="connsiteY31" fmla="*/ 31050 h 38669"/>
                <a:gd name="connsiteX32" fmla="*/ 60381 w 95044"/>
                <a:gd name="connsiteY32" fmla="*/ 35812 h 38669"/>
                <a:gd name="connsiteX33" fmla="*/ 57524 w 95044"/>
                <a:gd name="connsiteY33" fmla="*/ 38670 h 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044" h="38669">
                  <a:moveTo>
                    <a:pt x="57524" y="38670"/>
                  </a:moveTo>
                  <a:cubicBezTo>
                    <a:pt x="57524" y="38670"/>
                    <a:pt x="57524" y="38670"/>
                    <a:pt x="57524" y="38670"/>
                  </a:cubicBezTo>
                  <a:cubicBezTo>
                    <a:pt x="55619" y="38670"/>
                    <a:pt x="54666" y="36765"/>
                    <a:pt x="54666" y="35812"/>
                  </a:cubicBezTo>
                  <a:cubicBezTo>
                    <a:pt x="54666" y="34860"/>
                    <a:pt x="54666" y="32955"/>
                    <a:pt x="54666" y="31050"/>
                  </a:cubicBezTo>
                  <a:cubicBezTo>
                    <a:pt x="54666" y="25335"/>
                    <a:pt x="53714" y="16762"/>
                    <a:pt x="47046" y="13905"/>
                  </a:cubicBezTo>
                  <a:cubicBezTo>
                    <a:pt x="44189" y="12952"/>
                    <a:pt x="43236" y="13905"/>
                    <a:pt x="42284" y="13905"/>
                  </a:cubicBezTo>
                  <a:cubicBezTo>
                    <a:pt x="38474" y="15810"/>
                    <a:pt x="36569" y="26287"/>
                    <a:pt x="36569" y="31050"/>
                  </a:cubicBezTo>
                  <a:lnTo>
                    <a:pt x="36569" y="32002"/>
                  </a:lnTo>
                  <a:cubicBezTo>
                    <a:pt x="36569" y="33907"/>
                    <a:pt x="34664" y="34860"/>
                    <a:pt x="33711" y="34860"/>
                  </a:cubicBezTo>
                  <a:cubicBezTo>
                    <a:pt x="33711" y="34860"/>
                    <a:pt x="33711" y="34860"/>
                    <a:pt x="33711" y="34860"/>
                  </a:cubicBezTo>
                  <a:cubicBezTo>
                    <a:pt x="31806" y="34860"/>
                    <a:pt x="30854" y="33907"/>
                    <a:pt x="30854" y="32002"/>
                  </a:cubicBezTo>
                  <a:cubicBezTo>
                    <a:pt x="29901" y="27240"/>
                    <a:pt x="27996" y="13905"/>
                    <a:pt x="18471" y="8190"/>
                  </a:cubicBezTo>
                  <a:cubicBezTo>
                    <a:pt x="15614" y="6285"/>
                    <a:pt x="13709" y="6285"/>
                    <a:pt x="12756" y="7237"/>
                  </a:cubicBezTo>
                  <a:cubicBezTo>
                    <a:pt x="8946" y="9142"/>
                    <a:pt x="7041" y="18667"/>
                    <a:pt x="6089" y="22477"/>
                  </a:cubicBezTo>
                  <a:cubicBezTo>
                    <a:pt x="6089" y="24382"/>
                    <a:pt x="4184" y="25335"/>
                    <a:pt x="2279" y="24382"/>
                  </a:cubicBezTo>
                  <a:cubicBezTo>
                    <a:pt x="374" y="24382"/>
                    <a:pt x="-579" y="22477"/>
                    <a:pt x="374" y="20572"/>
                  </a:cubicBezTo>
                  <a:cubicBezTo>
                    <a:pt x="2279" y="12000"/>
                    <a:pt x="4184" y="3427"/>
                    <a:pt x="10851" y="570"/>
                  </a:cubicBezTo>
                  <a:cubicBezTo>
                    <a:pt x="13709" y="-383"/>
                    <a:pt x="17519" y="-383"/>
                    <a:pt x="22281" y="2475"/>
                  </a:cubicBezTo>
                  <a:cubicBezTo>
                    <a:pt x="27996" y="6285"/>
                    <a:pt x="31806" y="11047"/>
                    <a:pt x="33711" y="16762"/>
                  </a:cubicBezTo>
                  <a:cubicBezTo>
                    <a:pt x="34664" y="12952"/>
                    <a:pt x="36569" y="9142"/>
                    <a:pt x="40379" y="7237"/>
                  </a:cubicBezTo>
                  <a:cubicBezTo>
                    <a:pt x="43236" y="5332"/>
                    <a:pt x="46094" y="5332"/>
                    <a:pt x="49904" y="7237"/>
                  </a:cubicBezTo>
                  <a:cubicBezTo>
                    <a:pt x="53714" y="9142"/>
                    <a:pt x="56571" y="12000"/>
                    <a:pt x="58476" y="16762"/>
                  </a:cubicBezTo>
                  <a:cubicBezTo>
                    <a:pt x="60381" y="12952"/>
                    <a:pt x="63239" y="9142"/>
                    <a:pt x="68001" y="6285"/>
                  </a:cubicBezTo>
                  <a:cubicBezTo>
                    <a:pt x="71811" y="4380"/>
                    <a:pt x="75621" y="3427"/>
                    <a:pt x="79431" y="5332"/>
                  </a:cubicBezTo>
                  <a:cubicBezTo>
                    <a:pt x="88004" y="8190"/>
                    <a:pt x="91814" y="20572"/>
                    <a:pt x="93719" y="28192"/>
                  </a:cubicBezTo>
                  <a:lnTo>
                    <a:pt x="94671" y="30097"/>
                  </a:lnTo>
                  <a:cubicBezTo>
                    <a:pt x="95624" y="32002"/>
                    <a:pt x="94671" y="32955"/>
                    <a:pt x="92766" y="33907"/>
                  </a:cubicBezTo>
                  <a:cubicBezTo>
                    <a:pt x="90861" y="34860"/>
                    <a:pt x="89909" y="33907"/>
                    <a:pt x="88956" y="32002"/>
                  </a:cubicBezTo>
                  <a:lnTo>
                    <a:pt x="88004" y="30097"/>
                  </a:lnTo>
                  <a:cubicBezTo>
                    <a:pt x="86099" y="23430"/>
                    <a:pt x="82289" y="12952"/>
                    <a:pt x="76574" y="11047"/>
                  </a:cubicBezTo>
                  <a:cubicBezTo>
                    <a:pt x="74669" y="10095"/>
                    <a:pt x="72764" y="11047"/>
                    <a:pt x="70859" y="12000"/>
                  </a:cubicBezTo>
                  <a:cubicBezTo>
                    <a:pt x="63239" y="15810"/>
                    <a:pt x="61334" y="25335"/>
                    <a:pt x="60381" y="31050"/>
                  </a:cubicBezTo>
                  <a:cubicBezTo>
                    <a:pt x="60381" y="32002"/>
                    <a:pt x="60381" y="33907"/>
                    <a:pt x="60381" y="35812"/>
                  </a:cubicBezTo>
                  <a:cubicBezTo>
                    <a:pt x="60381" y="37717"/>
                    <a:pt x="58476" y="38670"/>
                    <a:pt x="57524" y="38670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Polyline: figure 612">
              <a:extLst>
                <a:ext uri="{FF2B5EF4-FFF2-40B4-BE49-F238E27FC236}">
                  <a16:creationId xmlns:a16="http://schemas.microsoft.com/office/drawing/2014/main" id="{A5D7FFB5-44AC-4255-BF93-171A92E190EE}"/>
                </a:ext>
              </a:extLst>
            </p:cNvPr>
            <p:cNvSpPr/>
            <p:nvPr/>
          </p:nvSpPr>
          <p:spPr>
            <a:xfrm>
              <a:off x="6202679" y="3668908"/>
              <a:ext cx="49530" cy="21076"/>
            </a:xfrm>
            <a:custGeom>
              <a:avLst/>
              <a:gdLst>
                <a:gd name="connsiteX0" fmla="*/ 49530 w 49530"/>
                <a:gd name="connsiteY0" fmla="*/ 10599 h 21076"/>
                <a:gd name="connsiteX1" fmla="*/ 24765 w 49530"/>
                <a:gd name="connsiteY1" fmla="*/ 21076 h 21076"/>
                <a:gd name="connsiteX2" fmla="*/ 0 w 49530"/>
                <a:gd name="connsiteY2" fmla="*/ 10599 h 21076"/>
                <a:gd name="connsiteX3" fmla="*/ 24765 w 49530"/>
                <a:gd name="connsiteY3" fmla="*/ 121 h 21076"/>
                <a:gd name="connsiteX4" fmla="*/ 49530 w 49530"/>
                <a:gd name="connsiteY4" fmla="*/ 10599 h 2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" h="21076">
                  <a:moveTo>
                    <a:pt x="49530" y="10599"/>
                  </a:moveTo>
                  <a:cubicBezTo>
                    <a:pt x="49530" y="16314"/>
                    <a:pt x="38100" y="21076"/>
                    <a:pt x="24765" y="21076"/>
                  </a:cubicBezTo>
                  <a:cubicBezTo>
                    <a:pt x="11430" y="21076"/>
                    <a:pt x="0" y="16314"/>
                    <a:pt x="0" y="10599"/>
                  </a:cubicBezTo>
                  <a:cubicBezTo>
                    <a:pt x="0" y="4884"/>
                    <a:pt x="11430" y="121"/>
                    <a:pt x="24765" y="121"/>
                  </a:cubicBezTo>
                  <a:cubicBezTo>
                    <a:pt x="39052" y="-831"/>
                    <a:pt x="49530" y="3931"/>
                    <a:pt x="49530" y="105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Polyline: figure 613">
              <a:extLst>
                <a:ext uri="{FF2B5EF4-FFF2-40B4-BE49-F238E27FC236}">
                  <a16:creationId xmlns:a16="http://schemas.microsoft.com/office/drawing/2014/main" id="{86A93406-4CFF-40CB-B691-6E223440F15F}"/>
                </a:ext>
              </a:extLst>
            </p:cNvPr>
            <p:cNvSpPr/>
            <p:nvPr/>
          </p:nvSpPr>
          <p:spPr>
            <a:xfrm>
              <a:off x="6272212" y="3643312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3 w 40005"/>
                <a:gd name="connsiteY1" fmla="*/ 19050 h 19050"/>
                <a:gd name="connsiteX2" fmla="*/ 0 w 40005"/>
                <a:gd name="connsiteY2" fmla="*/ 9525 h 19050"/>
                <a:gd name="connsiteX3" fmla="*/ 20003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786"/>
                    <a:pt x="31050" y="19050"/>
                    <a:pt x="20003" y="19050"/>
                  </a:cubicBezTo>
                  <a:cubicBezTo>
                    <a:pt x="8955" y="19050"/>
                    <a:pt x="0" y="14786"/>
                    <a:pt x="0" y="9525"/>
                  </a:cubicBezTo>
                  <a:cubicBezTo>
                    <a:pt x="0" y="4264"/>
                    <a:pt x="8955" y="0"/>
                    <a:pt x="20003" y="0"/>
                  </a:cubicBezTo>
                  <a:cubicBezTo>
                    <a:pt x="31050" y="0"/>
                    <a:pt x="40005" y="4264"/>
                    <a:pt x="40005" y="95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Polyline: figure 614">
              <a:extLst>
                <a:ext uri="{FF2B5EF4-FFF2-40B4-BE49-F238E27FC236}">
                  <a16:creationId xmlns:a16="http://schemas.microsoft.com/office/drawing/2014/main" id="{D3FF8DE2-6149-410A-A22B-42787E63CB3D}"/>
                </a:ext>
              </a:extLst>
            </p:cNvPr>
            <p:cNvSpPr/>
            <p:nvPr/>
          </p:nvSpPr>
          <p:spPr>
            <a:xfrm>
              <a:off x="6259829" y="3699509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2 w 40005"/>
                <a:gd name="connsiteY1" fmla="*/ 19050 h 19050"/>
                <a:gd name="connsiteX2" fmla="*/ 0 w 40005"/>
                <a:gd name="connsiteY2" fmla="*/ 9525 h 19050"/>
                <a:gd name="connsiteX3" fmla="*/ 20002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288"/>
                    <a:pt x="31432" y="19050"/>
                    <a:pt x="20002" y="19050"/>
                  </a:cubicBezTo>
                  <a:cubicBezTo>
                    <a:pt x="9525" y="19050"/>
                    <a:pt x="0" y="15240"/>
                    <a:pt x="0" y="9525"/>
                  </a:cubicBezTo>
                  <a:cubicBezTo>
                    <a:pt x="0" y="4763"/>
                    <a:pt x="8572" y="0"/>
                    <a:pt x="20002" y="0"/>
                  </a:cubicBezTo>
                  <a:cubicBezTo>
                    <a:pt x="31432" y="0"/>
                    <a:pt x="40005" y="3810"/>
                    <a:pt x="40005" y="95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Polyline: figure 615">
              <a:extLst>
                <a:ext uri="{FF2B5EF4-FFF2-40B4-BE49-F238E27FC236}">
                  <a16:creationId xmlns:a16="http://schemas.microsoft.com/office/drawing/2014/main" id="{FD3D03B5-E397-44A0-90E3-98B11646FEFE}"/>
                </a:ext>
              </a:extLst>
            </p:cNvPr>
            <p:cNvSpPr/>
            <p:nvPr/>
          </p:nvSpPr>
          <p:spPr>
            <a:xfrm>
              <a:off x="6085566" y="3208971"/>
              <a:ext cx="171405" cy="66675"/>
            </a:xfrm>
            <a:custGeom>
              <a:avLst/>
              <a:gdLst>
                <a:gd name="connsiteX0" fmla="*/ 154260 w 171405"/>
                <a:gd name="connsiteY0" fmla="*/ 66675 h 66675"/>
                <a:gd name="connsiteX1" fmla="*/ 27578 w 171405"/>
                <a:gd name="connsiteY1" fmla="*/ 45720 h 66675"/>
                <a:gd name="connsiteX2" fmla="*/ 2813 w 171405"/>
                <a:gd name="connsiteY2" fmla="*/ 25718 h 66675"/>
                <a:gd name="connsiteX3" fmla="*/ 1860 w 171405"/>
                <a:gd name="connsiteY3" fmla="*/ 1905 h 66675"/>
                <a:gd name="connsiteX4" fmla="*/ 5670 w 171405"/>
                <a:gd name="connsiteY4" fmla="*/ 0 h 66675"/>
                <a:gd name="connsiteX5" fmla="*/ 7575 w 171405"/>
                <a:gd name="connsiteY5" fmla="*/ 3810 h 66675"/>
                <a:gd name="connsiteX6" fmla="*/ 8528 w 171405"/>
                <a:gd name="connsiteY6" fmla="*/ 23813 h 66675"/>
                <a:gd name="connsiteX7" fmla="*/ 30435 w 171405"/>
                <a:gd name="connsiteY7" fmla="*/ 40005 h 66675"/>
                <a:gd name="connsiteX8" fmla="*/ 168548 w 171405"/>
                <a:gd name="connsiteY8" fmla="*/ 60008 h 66675"/>
                <a:gd name="connsiteX9" fmla="*/ 171405 w 171405"/>
                <a:gd name="connsiteY9" fmla="*/ 62865 h 66675"/>
                <a:gd name="connsiteX10" fmla="*/ 168548 w 171405"/>
                <a:gd name="connsiteY10" fmla="*/ 65723 h 66675"/>
                <a:gd name="connsiteX11" fmla="*/ 154260 w 171405"/>
                <a:gd name="connsiteY1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05" h="66675">
                  <a:moveTo>
                    <a:pt x="154260" y="66675"/>
                  </a:moveTo>
                  <a:cubicBezTo>
                    <a:pt x="118065" y="66675"/>
                    <a:pt x="59010" y="56197"/>
                    <a:pt x="27578" y="45720"/>
                  </a:cubicBezTo>
                  <a:cubicBezTo>
                    <a:pt x="15195" y="41910"/>
                    <a:pt x="6623" y="35243"/>
                    <a:pt x="2813" y="25718"/>
                  </a:cubicBezTo>
                  <a:cubicBezTo>
                    <a:pt x="-2902" y="13335"/>
                    <a:pt x="1860" y="1905"/>
                    <a:pt x="1860" y="1905"/>
                  </a:cubicBezTo>
                  <a:cubicBezTo>
                    <a:pt x="2813" y="0"/>
                    <a:pt x="3765" y="0"/>
                    <a:pt x="5670" y="0"/>
                  </a:cubicBezTo>
                  <a:cubicBezTo>
                    <a:pt x="7575" y="953"/>
                    <a:pt x="7575" y="1905"/>
                    <a:pt x="7575" y="3810"/>
                  </a:cubicBezTo>
                  <a:cubicBezTo>
                    <a:pt x="7575" y="3810"/>
                    <a:pt x="3765" y="13335"/>
                    <a:pt x="8528" y="23813"/>
                  </a:cubicBezTo>
                  <a:cubicBezTo>
                    <a:pt x="12338" y="31433"/>
                    <a:pt x="19005" y="37147"/>
                    <a:pt x="30435" y="40005"/>
                  </a:cubicBezTo>
                  <a:cubicBezTo>
                    <a:pt x="65678" y="51435"/>
                    <a:pt x="137115" y="63818"/>
                    <a:pt x="168548" y="60008"/>
                  </a:cubicBezTo>
                  <a:cubicBezTo>
                    <a:pt x="170453" y="60008"/>
                    <a:pt x="171405" y="60960"/>
                    <a:pt x="171405" y="62865"/>
                  </a:cubicBezTo>
                  <a:cubicBezTo>
                    <a:pt x="171405" y="64770"/>
                    <a:pt x="170453" y="65723"/>
                    <a:pt x="168548" y="65723"/>
                  </a:cubicBezTo>
                  <a:cubicBezTo>
                    <a:pt x="163785" y="65723"/>
                    <a:pt x="159023" y="66675"/>
                    <a:pt x="154260" y="6667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2" name="Drawing 2758">
            <a:extLst>
              <a:ext uri="{FF2B5EF4-FFF2-40B4-BE49-F238E27FC236}">
                <a16:creationId xmlns:a16="http://schemas.microsoft.com/office/drawing/2014/main" id="{7FF18C94-337F-4C19-A339-DE49EDFB8EE9}"/>
              </a:ext>
            </a:extLst>
          </p:cNvPr>
          <p:cNvSpPr/>
          <p:nvPr/>
        </p:nvSpPr>
        <p:spPr>
          <a:xfrm rot="1248110">
            <a:off x="-379584" y="2009606"/>
            <a:ext cx="674436" cy="1629656"/>
          </a:xfrm>
          <a:custGeom>
            <a:avLst/>
            <a:gdLst>
              <a:gd name="connsiteX0" fmla="*/ 140018 w 246517"/>
              <a:gd name="connsiteY0" fmla="*/ 464220 h 595665"/>
              <a:gd name="connsiteX1" fmla="*/ 159068 w 246517"/>
              <a:gd name="connsiteY1" fmla="*/ 455648 h 595665"/>
              <a:gd name="connsiteX2" fmla="*/ 185738 w 246517"/>
              <a:gd name="connsiteY2" fmla="*/ 444218 h 595665"/>
              <a:gd name="connsiteX3" fmla="*/ 194310 w 246517"/>
              <a:gd name="connsiteY3" fmla="*/ 443265 h 595665"/>
              <a:gd name="connsiteX4" fmla="*/ 207645 w 246517"/>
              <a:gd name="connsiteY4" fmla="*/ 457553 h 595665"/>
              <a:gd name="connsiteX5" fmla="*/ 196215 w 246517"/>
              <a:gd name="connsiteY5" fmla="*/ 480413 h 595665"/>
              <a:gd name="connsiteX6" fmla="*/ 174308 w 246517"/>
              <a:gd name="connsiteY6" fmla="*/ 494700 h 595665"/>
              <a:gd name="connsiteX7" fmla="*/ 160020 w 246517"/>
              <a:gd name="connsiteY7" fmla="*/ 501368 h 595665"/>
              <a:gd name="connsiteX8" fmla="*/ 152400 w 246517"/>
              <a:gd name="connsiteY8" fmla="*/ 517560 h 595665"/>
              <a:gd name="connsiteX9" fmla="*/ 165735 w 246517"/>
              <a:gd name="connsiteY9" fmla="*/ 568043 h 595665"/>
              <a:gd name="connsiteX10" fmla="*/ 168593 w 246517"/>
              <a:gd name="connsiteY10" fmla="*/ 585188 h 595665"/>
              <a:gd name="connsiteX11" fmla="*/ 162878 w 246517"/>
              <a:gd name="connsiteY11" fmla="*/ 594713 h 595665"/>
              <a:gd name="connsiteX12" fmla="*/ 154305 w 246517"/>
              <a:gd name="connsiteY12" fmla="*/ 591855 h 595665"/>
              <a:gd name="connsiteX13" fmla="*/ 149543 w 246517"/>
              <a:gd name="connsiteY13" fmla="*/ 580425 h 595665"/>
              <a:gd name="connsiteX14" fmla="*/ 130493 w 246517"/>
              <a:gd name="connsiteY14" fmla="*/ 533753 h 595665"/>
              <a:gd name="connsiteX15" fmla="*/ 114300 w 246517"/>
              <a:gd name="connsiteY15" fmla="*/ 519465 h 595665"/>
              <a:gd name="connsiteX16" fmla="*/ 74295 w 246517"/>
              <a:gd name="connsiteY16" fmla="*/ 508988 h 595665"/>
              <a:gd name="connsiteX17" fmla="*/ 30480 w 246517"/>
              <a:gd name="connsiteY17" fmla="*/ 488985 h 595665"/>
              <a:gd name="connsiteX18" fmla="*/ 13335 w 246517"/>
              <a:gd name="connsiteY18" fmla="*/ 468030 h 595665"/>
              <a:gd name="connsiteX19" fmla="*/ 21908 w 246517"/>
              <a:gd name="connsiteY19" fmla="*/ 449933 h 595665"/>
              <a:gd name="connsiteX20" fmla="*/ 44768 w 246517"/>
              <a:gd name="connsiteY20" fmla="*/ 447075 h 595665"/>
              <a:gd name="connsiteX21" fmla="*/ 95250 w 246517"/>
              <a:gd name="connsiteY21" fmla="*/ 458505 h 595665"/>
              <a:gd name="connsiteX22" fmla="*/ 111443 w 246517"/>
              <a:gd name="connsiteY22" fmla="*/ 463268 h 595665"/>
              <a:gd name="connsiteX23" fmla="*/ 111443 w 246517"/>
              <a:gd name="connsiteY23" fmla="*/ 431835 h 595665"/>
              <a:gd name="connsiteX24" fmla="*/ 106680 w 246517"/>
              <a:gd name="connsiteY24" fmla="*/ 427073 h 595665"/>
              <a:gd name="connsiteX25" fmla="*/ 94298 w 246517"/>
              <a:gd name="connsiteY25" fmla="*/ 421358 h 595665"/>
              <a:gd name="connsiteX26" fmla="*/ 37148 w 246517"/>
              <a:gd name="connsiteY26" fmla="*/ 388973 h 595665"/>
              <a:gd name="connsiteX27" fmla="*/ 4763 w 246517"/>
              <a:gd name="connsiteY27" fmla="*/ 353730 h 595665"/>
              <a:gd name="connsiteX28" fmla="*/ 0 w 246517"/>
              <a:gd name="connsiteY28" fmla="*/ 336585 h 595665"/>
              <a:gd name="connsiteX29" fmla="*/ 21908 w 246517"/>
              <a:gd name="connsiteY29" fmla="*/ 317535 h 595665"/>
              <a:gd name="connsiteX30" fmla="*/ 40958 w 246517"/>
              <a:gd name="connsiteY30" fmla="*/ 325155 h 595665"/>
              <a:gd name="connsiteX31" fmla="*/ 76200 w 246517"/>
              <a:gd name="connsiteY31" fmla="*/ 354683 h 595665"/>
              <a:gd name="connsiteX32" fmla="*/ 98108 w 246517"/>
              <a:gd name="connsiteY32" fmla="*/ 379448 h 595665"/>
              <a:gd name="connsiteX33" fmla="*/ 103823 w 246517"/>
              <a:gd name="connsiteY33" fmla="*/ 382305 h 595665"/>
              <a:gd name="connsiteX34" fmla="*/ 106680 w 246517"/>
              <a:gd name="connsiteY34" fmla="*/ 378495 h 595665"/>
              <a:gd name="connsiteX35" fmla="*/ 114300 w 246517"/>
              <a:gd name="connsiteY35" fmla="*/ 330870 h 595665"/>
              <a:gd name="connsiteX36" fmla="*/ 108585 w 246517"/>
              <a:gd name="connsiteY36" fmla="*/ 319440 h 595665"/>
              <a:gd name="connsiteX37" fmla="*/ 90488 w 246517"/>
              <a:gd name="connsiteY37" fmla="*/ 309915 h 595665"/>
              <a:gd name="connsiteX38" fmla="*/ 52388 w 246517"/>
              <a:gd name="connsiteY38" fmla="*/ 282293 h 595665"/>
              <a:gd name="connsiteX39" fmla="*/ 40005 w 246517"/>
              <a:gd name="connsiteY39" fmla="*/ 266100 h 595665"/>
              <a:gd name="connsiteX40" fmla="*/ 36195 w 246517"/>
              <a:gd name="connsiteY40" fmla="*/ 254670 h 595665"/>
              <a:gd name="connsiteX41" fmla="*/ 53340 w 246517"/>
              <a:gd name="connsiteY41" fmla="*/ 236573 h 595665"/>
              <a:gd name="connsiteX42" fmla="*/ 72390 w 246517"/>
              <a:gd name="connsiteY42" fmla="*/ 244193 h 595665"/>
              <a:gd name="connsiteX43" fmla="*/ 102870 w 246517"/>
              <a:gd name="connsiteY43" fmla="*/ 269910 h 595665"/>
              <a:gd name="connsiteX44" fmla="*/ 114300 w 246517"/>
              <a:gd name="connsiteY44" fmla="*/ 280388 h 595665"/>
              <a:gd name="connsiteX45" fmla="*/ 120015 w 246517"/>
              <a:gd name="connsiteY45" fmla="*/ 266100 h 595665"/>
              <a:gd name="connsiteX46" fmla="*/ 132398 w 246517"/>
              <a:gd name="connsiteY46" fmla="*/ 227048 h 595665"/>
              <a:gd name="connsiteX47" fmla="*/ 127635 w 246517"/>
              <a:gd name="connsiteY47" fmla="*/ 214665 h 595665"/>
              <a:gd name="connsiteX48" fmla="*/ 101918 w 246517"/>
              <a:gd name="connsiteY48" fmla="*/ 204188 h 595665"/>
              <a:gd name="connsiteX49" fmla="*/ 66675 w 246517"/>
              <a:gd name="connsiteY49" fmla="*/ 181328 h 595665"/>
              <a:gd name="connsiteX50" fmla="*/ 57150 w 246517"/>
              <a:gd name="connsiteY50" fmla="*/ 165135 h 595665"/>
              <a:gd name="connsiteX51" fmla="*/ 66675 w 246517"/>
              <a:gd name="connsiteY51" fmla="*/ 149895 h 595665"/>
              <a:gd name="connsiteX52" fmla="*/ 90488 w 246517"/>
              <a:gd name="connsiteY52" fmla="*/ 153705 h 595665"/>
              <a:gd name="connsiteX53" fmla="*/ 122873 w 246517"/>
              <a:gd name="connsiteY53" fmla="*/ 174660 h 595665"/>
              <a:gd name="connsiteX54" fmla="*/ 136208 w 246517"/>
              <a:gd name="connsiteY54" fmla="*/ 183233 h 595665"/>
              <a:gd name="connsiteX55" fmla="*/ 139065 w 246517"/>
              <a:gd name="connsiteY55" fmla="*/ 177518 h 595665"/>
              <a:gd name="connsiteX56" fmla="*/ 155258 w 246517"/>
              <a:gd name="connsiteY56" fmla="*/ 111795 h 595665"/>
              <a:gd name="connsiteX57" fmla="*/ 182880 w 246517"/>
              <a:gd name="connsiteY57" fmla="*/ 33690 h 595665"/>
              <a:gd name="connsiteX58" fmla="*/ 199073 w 246517"/>
              <a:gd name="connsiteY58" fmla="*/ 7973 h 595665"/>
              <a:gd name="connsiteX59" fmla="*/ 227648 w 246517"/>
              <a:gd name="connsiteY59" fmla="*/ 14640 h 595665"/>
              <a:gd name="connsiteX60" fmla="*/ 231458 w 246517"/>
              <a:gd name="connsiteY60" fmla="*/ 43215 h 595665"/>
              <a:gd name="connsiteX61" fmla="*/ 180975 w 246517"/>
              <a:gd name="connsiteY61" fmla="*/ 175613 h 595665"/>
              <a:gd name="connsiteX62" fmla="*/ 171450 w 246517"/>
              <a:gd name="connsiteY62" fmla="*/ 187995 h 595665"/>
              <a:gd name="connsiteX63" fmla="*/ 173355 w 246517"/>
              <a:gd name="connsiteY63" fmla="*/ 192758 h 595665"/>
              <a:gd name="connsiteX64" fmla="*/ 188595 w 246517"/>
              <a:gd name="connsiteY64" fmla="*/ 192758 h 595665"/>
              <a:gd name="connsiteX65" fmla="*/ 222885 w 246517"/>
              <a:gd name="connsiteY65" fmla="*/ 196568 h 595665"/>
              <a:gd name="connsiteX66" fmla="*/ 244793 w 246517"/>
              <a:gd name="connsiteY66" fmla="*/ 209903 h 595665"/>
              <a:gd name="connsiteX67" fmla="*/ 243840 w 246517"/>
              <a:gd name="connsiteY67" fmla="*/ 220380 h 595665"/>
              <a:gd name="connsiteX68" fmla="*/ 226695 w 246517"/>
              <a:gd name="connsiteY68" fmla="*/ 228000 h 595665"/>
              <a:gd name="connsiteX69" fmla="*/ 185738 w 246517"/>
              <a:gd name="connsiteY69" fmla="*/ 223238 h 595665"/>
              <a:gd name="connsiteX70" fmla="*/ 164783 w 246517"/>
              <a:gd name="connsiteY70" fmla="*/ 216570 h 595665"/>
              <a:gd name="connsiteX71" fmla="*/ 155258 w 246517"/>
              <a:gd name="connsiteY71" fmla="*/ 237525 h 595665"/>
              <a:gd name="connsiteX72" fmla="*/ 143828 w 246517"/>
              <a:gd name="connsiteY72" fmla="*/ 277530 h 595665"/>
              <a:gd name="connsiteX73" fmla="*/ 143828 w 246517"/>
              <a:gd name="connsiteY73" fmla="*/ 281340 h 595665"/>
              <a:gd name="connsiteX74" fmla="*/ 163830 w 246517"/>
              <a:gd name="connsiteY74" fmla="*/ 281340 h 595665"/>
              <a:gd name="connsiteX75" fmla="*/ 191453 w 246517"/>
              <a:gd name="connsiteY75" fmla="*/ 279435 h 595665"/>
              <a:gd name="connsiteX76" fmla="*/ 211455 w 246517"/>
              <a:gd name="connsiteY76" fmla="*/ 282293 h 595665"/>
              <a:gd name="connsiteX77" fmla="*/ 223838 w 246517"/>
              <a:gd name="connsiteY77" fmla="*/ 290865 h 595665"/>
              <a:gd name="connsiteX78" fmla="*/ 222885 w 246517"/>
              <a:gd name="connsiteY78" fmla="*/ 312773 h 595665"/>
              <a:gd name="connsiteX79" fmla="*/ 208598 w 246517"/>
              <a:gd name="connsiteY79" fmla="*/ 322298 h 595665"/>
              <a:gd name="connsiteX80" fmla="*/ 160973 w 246517"/>
              <a:gd name="connsiteY80" fmla="*/ 328013 h 595665"/>
              <a:gd name="connsiteX81" fmla="*/ 139065 w 246517"/>
              <a:gd name="connsiteY81" fmla="*/ 323250 h 595665"/>
              <a:gd name="connsiteX82" fmla="*/ 136208 w 246517"/>
              <a:gd name="connsiteY82" fmla="*/ 381353 h 595665"/>
              <a:gd name="connsiteX83" fmla="*/ 154305 w 246517"/>
              <a:gd name="connsiteY83" fmla="*/ 377543 h 595665"/>
              <a:gd name="connsiteX84" fmla="*/ 183833 w 246517"/>
              <a:gd name="connsiteY84" fmla="*/ 368970 h 595665"/>
              <a:gd name="connsiteX85" fmla="*/ 205740 w 246517"/>
              <a:gd name="connsiteY85" fmla="*/ 370875 h 595665"/>
              <a:gd name="connsiteX86" fmla="*/ 212408 w 246517"/>
              <a:gd name="connsiteY86" fmla="*/ 396593 h 595665"/>
              <a:gd name="connsiteX87" fmla="*/ 190500 w 246517"/>
              <a:gd name="connsiteY87" fmla="*/ 412785 h 595665"/>
              <a:gd name="connsiteX88" fmla="*/ 153353 w 246517"/>
              <a:gd name="connsiteY88" fmla="*/ 419453 h 595665"/>
              <a:gd name="connsiteX89" fmla="*/ 134303 w 246517"/>
              <a:gd name="connsiteY89" fmla="*/ 442313 h 595665"/>
              <a:gd name="connsiteX90" fmla="*/ 140018 w 246517"/>
              <a:gd name="connsiteY90" fmla="*/ 464220 h 59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6517" h="595665">
                <a:moveTo>
                  <a:pt x="140018" y="464220"/>
                </a:moveTo>
                <a:cubicBezTo>
                  <a:pt x="147638" y="463268"/>
                  <a:pt x="153353" y="458505"/>
                  <a:pt x="159068" y="455648"/>
                </a:cubicBezTo>
                <a:cubicBezTo>
                  <a:pt x="167640" y="450885"/>
                  <a:pt x="176213" y="446123"/>
                  <a:pt x="185738" y="444218"/>
                </a:cubicBezTo>
                <a:cubicBezTo>
                  <a:pt x="188595" y="443265"/>
                  <a:pt x="191453" y="443265"/>
                  <a:pt x="194310" y="443265"/>
                </a:cubicBezTo>
                <a:cubicBezTo>
                  <a:pt x="202883" y="443265"/>
                  <a:pt x="208598" y="448980"/>
                  <a:pt x="207645" y="457553"/>
                </a:cubicBezTo>
                <a:cubicBezTo>
                  <a:pt x="207645" y="467078"/>
                  <a:pt x="202883" y="473745"/>
                  <a:pt x="196215" y="480413"/>
                </a:cubicBezTo>
                <a:cubicBezTo>
                  <a:pt x="189548" y="486128"/>
                  <a:pt x="182880" y="490890"/>
                  <a:pt x="174308" y="494700"/>
                </a:cubicBezTo>
                <a:cubicBezTo>
                  <a:pt x="169545" y="496605"/>
                  <a:pt x="164783" y="498510"/>
                  <a:pt x="160020" y="501368"/>
                </a:cubicBezTo>
                <a:cubicBezTo>
                  <a:pt x="150495" y="506130"/>
                  <a:pt x="149543" y="507083"/>
                  <a:pt x="152400" y="517560"/>
                </a:cubicBezTo>
                <a:cubicBezTo>
                  <a:pt x="157163" y="534705"/>
                  <a:pt x="161925" y="550898"/>
                  <a:pt x="165735" y="568043"/>
                </a:cubicBezTo>
                <a:cubicBezTo>
                  <a:pt x="167640" y="573758"/>
                  <a:pt x="167640" y="579473"/>
                  <a:pt x="168593" y="585188"/>
                </a:cubicBezTo>
                <a:cubicBezTo>
                  <a:pt x="169545" y="589950"/>
                  <a:pt x="166688" y="592808"/>
                  <a:pt x="162878" y="594713"/>
                </a:cubicBezTo>
                <a:cubicBezTo>
                  <a:pt x="159068" y="596618"/>
                  <a:pt x="156210" y="595665"/>
                  <a:pt x="154305" y="591855"/>
                </a:cubicBezTo>
                <a:cubicBezTo>
                  <a:pt x="152400" y="588045"/>
                  <a:pt x="151448" y="584235"/>
                  <a:pt x="149543" y="580425"/>
                </a:cubicBezTo>
                <a:cubicBezTo>
                  <a:pt x="142875" y="565185"/>
                  <a:pt x="136208" y="549945"/>
                  <a:pt x="130493" y="533753"/>
                </a:cubicBezTo>
                <a:cubicBezTo>
                  <a:pt x="127635" y="526133"/>
                  <a:pt x="122873" y="521370"/>
                  <a:pt x="114300" y="519465"/>
                </a:cubicBezTo>
                <a:cubicBezTo>
                  <a:pt x="100965" y="515655"/>
                  <a:pt x="87630" y="511845"/>
                  <a:pt x="74295" y="508988"/>
                </a:cubicBezTo>
                <a:cubicBezTo>
                  <a:pt x="59055" y="504225"/>
                  <a:pt x="43815" y="499463"/>
                  <a:pt x="30480" y="488985"/>
                </a:cubicBezTo>
                <a:cubicBezTo>
                  <a:pt x="22860" y="483270"/>
                  <a:pt x="16193" y="477555"/>
                  <a:pt x="13335" y="468030"/>
                </a:cubicBezTo>
                <a:cubicBezTo>
                  <a:pt x="10478" y="459458"/>
                  <a:pt x="13335" y="452790"/>
                  <a:pt x="21908" y="449933"/>
                </a:cubicBezTo>
                <a:cubicBezTo>
                  <a:pt x="31433" y="446123"/>
                  <a:pt x="38100" y="447075"/>
                  <a:pt x="44768" y="447075"/>
                </a:cubicBezTo>
                <a:cubicBezTo>
                  <a:pt x="61913" y="448028"/>
                  <a:pt x="79058" y="452790"/>
                  <a:pt x="95250" y="458505"/>
                </a:cubicBezTo>
                <a:cubicBezTo>
                  <a:pt x="100965" y="460410"/>
                  <a:pt x="105728" y="463268"/>
                  <a:pt x="111443" y="463268"/>
                </a:cubicBezTo>
                <a:cubicBezTo>
                  <a:pt x="113348" y="454695"/>
                  <a:pt x="113348" y="438503"/>
                  <a:pt x="111443" y="431835"/>
                </a:cubicBezTo>
                <a:cubicBezTo>
                  <a:pt x="110490" y="429930"/>
                  <a:pt x="109538" y="428025"/>
                  <a:pt x="106680" y="427073"/>
                </a:cubicBezTo>
                <a:cubicBezTo>
                  <a:pt x="102870" y="425168"/>
                  <a:pt x="98108" y="423263"/>
                  <a:pt x="94298" y="421358"/>
                </a:cubicBezTo>
                <a:cubicBezTo>
                  <a:pt x="74295" y="412785"/>
                  <a:pt x="55245" y="401355"/>
                  <a:pt x="37148" y="388973"/>
                </a:cubicBezTo>
                <a:cubicBezTo>
                  <a:pt x="23813" y="379448"/>
                  <a:pt x="13335" y="368018"/>
                  <a:pt x="4763" y="353730"/>
                </a:cubicBezTo>
                <a:cubicBezTo>
                  <a:pt x="1905" y="348015"/>
                  <a:pt x="0" y="343253"/>
                  <a:pt x="0" y="336585"/>
                </a:cubicBezTo>
                <a:cubicBezTo>
                  <a:pt x="0" y="324203"/>
                  <a:pt x="9525" y="315630"/>
                  <a:pt x="21908" y="317535"/>
                </a:cubicBezTo>
                <a:cubicBezTo>
                  <a:pt x="28575" y="318488"/>
                  <a:pt x="35243" y="321345"/>
                  <a:pt x="40958" y="325155"/>
                </a:cubicBezTo>
                <a:cubicBezTo>
                  <a:pt x="54293" y="332775"/>
                  <a:pt x="65723" y="343253"/>
                  <a:pt x="76200" y="354683"/>
                </a:cubicBezTo>
                <a:cubicBezTo>
                  <a:pt x="83820" y="362303"/>
                  <a:pt x="90488" y="370875"/>
                  <a:pt x="98108" y="379448"/>
                </a:cubicBezTo>
                <a:cubicBezTo>
                  <a:pt x="100013" y="381353"/>
                  <a:pt x="100965" y="383258"/>
                  <a:pt x="103823" y="382305"/>
                </a:cubicBezTo>
                <a:cubicBezTo>
                  <a:pt x="104775" y="381353"/>
                  <a:pt x="106680" y="379448"/>
                  <a:pt x="106680" y="378495"/>
                </a:cubicBezTo>
                <a:cubicBezTo>
                  <a:pt x="109538" y="362303"/>
                  <a:pt x="112395" y="347063"/>
                  <a:pt x="114300" y="330870"/>
                </a:cubicBezTo>
                <a:cubicBezTo>
                  <a:pt x="115253" y="325155"/>
                  <a:pt x="113348" y="322298"/>
                  <a:pt x="108585" y="319440"/>
                </a:cubicBezTo>
                <a:cubicBezTo>
                  <a:pt x="102870" y="316583"/>
                  <a:pt x="96203" y="312773"/>
                  <a:pt x="90488" y="309915"/>
                </a:cubicBezTo>
                <a:cubicBezTo>
                  <a:pt x="76200" y="302295"/>
                  <a:pt x="63818" y="293723"/>
                  <a:pt x="52388" y="282293"/>
                </a:cubicBezTo>
                <a:cubicBezTo>
                  <a:pt x="47625" y="277530"/>
                  <a:pt x="42863" y="271815"/>
                  <a:pt x="40005" y="266100"/>
                </a:cubicBezTo>
                <a:cubicBezTo>
                  <a:pt x="38100" y="262290"/>
                  <a:pt x="36195" y="258480"/>
                  <a:pt x="36195" y="254670"/>
                </a:cubicBezTo>
                <a:cubicBezTo>
                  <a:pt x="34290" y="243240"/>
                  <a:pt x="40958" y="235620"/>
                  <a:pt x="53340" y="236573"/>
                </a:cubicBezTo>
                <a:cubicBezTo>
                  <a:pt x="60008" y="237525"/>
                  <a:pt x="66675" y="240383"/>
                  <a:pt x="72390" y="244193"/>
                </a:cubicBezTo>
                <a:cubicBezTo>
                  <a:pt x="83820" y="250860"/>
                  <a:pt x="93345" y="260385"/>
                  <a:pt x="102870" y="269910"/>
                </a:cubicBezTo>
                <a:cubicBezTo>
                  <a:pt x="106680" y="273720"/>
                  <a:pt x="108585" y="278483"/>
                  <a:pt x="114300" y="280388"/>
                </a:cubicBezTo>
                <a:cubicBezTo>
                  <a:pt x="118110" y="276578"/>
                  <a:pt x="119063" y="270863"/>
                  <a:pt x="120015" y="266100"/>
                </a:cubicBezTo>
                <a:cubicBezTo>
                  <a:pt x="123825" y="252765"/>
                  <a:pt x="128588" y="239430"/>
                  <a:pt x="132398" y="227048"/>
                </a:cubicBezTo>
                <a:cubicBezTo>
                  <a:pt x="135255" y="219428"/>
                  <a:pt x="134303" y="218475"/>
                  <a:pt x="127635" y="214665"/>
                </a:cubicBezTo>
                <a:cubicBezTo>
                  <a:pt x="119063" y="210855"/>
                  <a:pt x="110490" y="207998"/>
                  <a:pt x="101918" y="204188"/>
                </a:cubicBezTo>
                <a:cubicBezTo>
                  <a:pt x="87630" y="199425"/>
                  <a:pt x="76200" y="191805"/>
                  <a:pt x="66675" y="181328"/>
                </a:cubicBezTo>
                <a:cubicBezTo>
                  <a:pt x="61913" y="176565"/>
                  <a:pt x="59055" y="171803"/>
                  <a:pt x="57150" y="165135"/>
                </a:cubicBezTo>
                <a:cubicBezTo>
                  <a:pt x="54293" y="157515"/>
                  <a:pt x="58103" y="150848"/>
                  <a:pt x="66675" y="149895"/>
                </a:cubicBezTo>
                <a:cubicBezTo>
                  <a:pt x="75248" y="148943"/>
                  <a:pt x="82868" y="149895"/>
                  <a:pt x="90488" y="153705"/>
                </a:cubicBezTo>
                <a:cubicBezTo>
                  <a:pt x="101918" y="159420"/>
                  <a:pt x="112395" y="166088"/>
                  <a:pt x="122873" y="174660"/>
                </a:cubicBezTo>
                <a:cubicBezTo>
                  <a:pt x="126683" y="177518"/>
                  <a:pt x="129540" y="182280"/>
                  <a:pt x="136208" y="183233"/>
                </a:cubicBezTo>
                <a:cubicBezTo>
                  <a:pt x="137160" y="181328"/>
                  <a:pt x="138113" y="179423"/>
                  <a:pt x="139065" y="177518"/>
                </a:cubicBezTo>
                <a:cubicBezTo>
                  <a:pt x="144780" y="155610"/>
                  <a:pt x="149543" y="133703"/>
                  <a:pt x="155258" y="111795"/>
                </a:cubicBezTo>
                <a:cubicBezTo>
                  <a:pt x="161925" y="85125"/>
                  <a:pt x="171450" y="58455"/>
                  <a:pt x="182880" y="33690"/>
                </a:cubicBezTo>
                <a:cubicBezTo>
                  <a:pt x="187643" y="24165"/>
                  <a:pt x="192405" y="14640"/>
                  <a:pt x="199073" y="7973"/>
                </a:cubicBezTo>
                <a:cubicBezTo>
                  <a:pt x="211455" y="-4410"/>
                  <a:pt x="220980" y="-2505"/>
                  <a:pt x="227648" y="14640"/>
                </a:cubicBezTo>
                <a:cubicBezTo>
                  <a:pt x="231458" y="24165"/>
                  <a:pt x="232410" y="33690"/>
                  <a:pt x="231458" y="43215"/>
                </a:cubicBezTo>
                <a:cubicBezTo>
                  <a:pt x="227648" y="91793"/>
                  <a:pt x="212408" y="136560"/>
                  <a:pt x="180975" y="175613"/>
                </a:cubicBezTo>
                <a:cubicBezTo>
                  <a:pt x="178118" y="179423"/>
                  <a:pt x="174308" y="183233"/>
                  <a:pt x="171450" y="187995"/>
                </a:cubicBezTo>
                <a:cubicBezTo>
                  <a:pt x="169545" y="189900"/>
                  <a:pt x="171450" y="192758"/>
                  <a:pt x="173355" y="192758"/>
                </a:cubicBezTo>
                <a:cubicBezTo>
                  <a:pt x="178118" y="192758"/>
                  <a:pt x="183833" y="192758"/>
                  <a:pt x="188595" y="192758"/>
                </a:cubicBezTo>
                <a:cubicBezTo>
                  <a:pt x="200025" y="192758"/>
                  <a:pt x="211455" y="193710"/>
                  <a:pt x="222885" y="196568"/>
                </a:cubicBezTo>
                <a:cubicBezTo>
                  <a:pt x="231458" y="198473"/>
                  <a:pt x="239078" y="202283"/>
                  <a:pt x="244793" y="209903"/>
                </a:cubicBezTo>
                <a:cubicBezTo>
                  <a:pt x="247650" y="213713"/>
                  <a:pt x="246698" y="217523"/>
                  <a:pt x="243840" y="220380"/>
                </a:cubicBezTo>
                <a:cubicBezTo>
                  <a:pt x="239078" y="225143"/>
                  <a:pt x="233363" y="227048"/>
                  <a:pt x="226695" y="228000"/>
                </a:cubicBezTo>
                <a:cubicBezTo>
                  <a:pt x="212408" y="230858"/>
                  <a:pt x="199073" y="228000"/>
                  <a:pt x="185738" y="223238"/>
                </a:cubicBezTo>
                <a:cubicBezTo>
                  <a:pt x="179070" y="220380"/>
                  <a:pt x="171450" y="213713"/>
                  <a:pt x="164783" y="216570"/>
                </a:cubicBezTo>
                <a:cubicBezTo>
                  <a:pt x="157163" y="219428"/>
                  <a:pt x="158115" y="229905"/>
                  <a:pt x="155258" y="237525"/>
                </a:cubicBezTo>
                <a:cubicBezTo>
                  <a:pt x="151448" y="250860"/>
                  <a:pt x="147638" y="264195"/>
                  <a:pt x="143828" y="277530"/>
                </a:cubicBezTo>
                <a:cubicBezTo>
                  <a:pt x="143828" y="278483"/>
                  <a:pt x="143828" y="279435"/>
                  <a:pt x="143828" y="281340"/>
                </a:cubicBezTo>
                <a:cubicBezTo>
                  <a:pt x="150495" y="283245"/>
                  <a:pt x="157163" y="281340"/>
                  <a:pt x="163830" y="281340"/>
                </a:cubicBezTo>
                <a:cubicBezTo>
                  <a:pt x="173355" y="280388"/>
                  <a:pt x="181928" y="280388"/>
                  <a:pt x="191453" y="279435"/>
                </a:cubicBezTo>
                <a:cubicBezTo>
                  <a:pt x="198120" y="279435"/>
                  <a:pt x="204788" y="280388"/>
                  <a:pt x="211455" y="282293"/>
                </a:cubicBezTo>
                <a:cubicBezTo>
                  <a:pt x="216218" y="284198"/>
                  <a:pt x="220980" y="287055"/>
                  <a:pt x="223838" y="290865"/>
                </a:cubicBezTo>
                <a:cubicBezTo>
                  <a:pt x="229553" y="297533"/>
                  <a:pt x="229553" y="306105"/>
                  <a:pt x="222885" y="312773"/>
                </a:cubicBezTo>
                <a:cubicBezTo>
                  <a:pt x="219075" y="317535"/>
                  <a:pt x="214313" y="320393"/>
                  <a:pt x="208598" y="322298"/>
                </a:cubicBezTo>
                <a:cubicBezTo>
                  <a:pt x="193358" y="328013"/>
                  <a:pt x="178118" y="330870"/>
                  <a:pt x="160973" y="328013"/>
                </a:cubicBezTo>
                <a:cubicBezTo>
                  <a:pt x="153353" y="326108"/>
                  <a:pt x="146685" y="322298"/>
                  <a:pt x="139065" y="323250"/>
                </a:cubicBezTo>
                <a:cubicBezTo>
                  <a:pt x="136208" y="341348"/>
                  <a:pt x="134303" y="369923"/>
                  <a:pt x="136208" y="381353"/>
                </a:cubicBezTo>
                <a:cubicBezTo>
                  <a:pt x="142875" y="383258"/>
                  <a:pt x="148590" y="379448"/>
                  <a:pt x="154305" y="377543"/>
                </a:cubicBezTo>
                <a:cubicBezTo>
                  <a:pt x="163830" y="373733"/>
                  <a:pt x="174308" y="370875"/>
                  <a:pt x="183833" y="368970"/>
                </a:cubicBezTo>
                <a:cubicBezTo>
                  <a:pt x="191453" y="368018"/>
                  <a:pt x="199073" y="368018"/>
                  <a:pt x="205740" y="370875"/>
                </a:cubicBezTo>
                <a:cubicBezTo>
                  <a:pt x="217170" y="375638"/>
                  <a:pt x="220028" y="386115"/>
                  <a:pt x="212408" y="396593"/>
                </a:cubicBezTo>
                <a:cubicBezTo>
                  <a:pt x="206693" y="404213"/>
                  <a:pt x="199073" y="408975"/>
                  <a:pt x="190500" y="412785"/>
                </a:cubicBezTo>
                <a:cubicBezTo>
                  <a:pt x="178118" y="417548"/>
                  <a:pt x="165735" y="419453"/>
                  <a:pt x="153353" y="419453"/>
                </a:cubicBezTo>
                <a:cubicBezTo>
                  <a:pt x="130493" y="419453"/>
                  <a:pt x="132398" y="419453"/>
                  <a:pt x="134303" y="442313"/>
                </a:cubicBezTo>
                <a:cubicBezTo>
                  <a:pt x="137160" y="449933"/>
                  <a:pt x="139065" y="456600"/>
                  <a:pt x="140018" y="46422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4" name="Drawing 542">
            <a:extLst>
              <a:ext uri="{FF2B5EF4-FFF2-40B4-BE49-F238E27FC236}">
                <a16:creationId xmlns:a16="http://schemas.microsoft.com/office/drawing/2014/main" id="{E8C96C3B-462A-4686-B94E-0205582E6487}"/>
              </a:ext>
            </a:extLst>
          </p:cNvPr>
          <p:cNvSpPr/>
          <p:nvPr/>
        </p:nvSpPr>
        <p:spPr>
          <a:xfrm>
            <a:off x="2426562" y="576570"/>
            <a:ext cx="7131387" cy="5442672"/>
          </a:xfrm>
          <a:custGeom>
            <a:avLst/>
            <a:gdLst>
              <a:gd name="connsiteX0" fmla="*/ 2489176 w 4131724"/>
              <a:gd name="connsiteY0" fmla="*/ 2375330 h 2794457"/>
              <a:gd name="connsiteX1" fmla="*/ 2407091 w 4131724"/>
              <a:gd name="connsiteY1" fmla="*/ 2448294 h 2794457"/>
              <a:gd name="connsiteX2" fmla="*/ 2188198 w 4131724"/>
              <a:gd name="connsiteY2" fmla="*/ 2639824 h 2794457"/>
              <a:gd name="connsiteX3" fmla="*/ 2087873 w 4131724"/>
              <a:gd name="connsiteY3" fmla="*/ 2703667 h 2794457"/>
              <a:gd name="connsiteX4" fmla="*/ 1294386 w 4131724"/>
              <a:gd name="connsiteY4" fmla="*/ 2539499 h 2794457"/>
              <a:gd name="connsiteX5" fmla="*/ 1093734 w 4131724"/>
              <a:gd name="connsiteY5" fmla="*/ 2092595 h 2794457"/>
              <a:gd name="connsiteX6" fmla="*/ 1084614 w 4131724"/>
              <a:gd name="connsiteY6" fmla="*/ 2001390 h 2794457"/>
              <a:gd name="connsiteX7" fmla="*/ 1029891 w 4131724"/>
              <a:gd name="connsiteY7" fmla="*/ 1955788 h 2794457"/>
              <a:gd name="connsiteX8" fmla="*/ 847480 w 4131724"/>
              <a:gd name="connsiteY8" fmla="*/ 1937547 h 2794457"/>
              <a:gd name="connsiteX9" fmla="*/ 282007 w 4131724"/>
              <a:gd name="connsiteY9" fmla="*/ 1746017 h 2794457"/>
              <a:gd name="connsiteX10" fmla="*/ 163440 w 4131724"/>
              <a:gd name="connsiteY10" fmla="*/ 1654812 h 2794457"/>
              <a:gd name="connsiteX11" fmla="*/ 236404 w 4131724"/>
              <a:gd name="connsiteY11" fmla="*/ 925173 h 2794457"/>
              <a:gd name="connsiteX12" fmla="*/ 564743 w 4131724"/>
              <a:gd name="connsiteY12" fmla="*/ 815727 h 2794457"/>
              <a:gd name="connsiteX13" fmla="*/ 829239 w 4131724"/>
              <a:gd name="connsiteY13" fmla="*/ 806607 h 2794457"/>
              <a:gd name="connsiteX14" fmla="*/ 893083 w 4131724"/>
              <a:gd name="connsiteY14" fmla="*/ 751884 h 2794457"/>
              <a:gd name="connsiteX15" fmla="*/ 929565 w 4131724"/>
              <a:gd name="connsiteY15" fmla="*/ 615077 h 2794457"/>
              <a:gd name="connsiteX16" fmla="*/ 1668328 w 4131724"/>
              <a:gd name="connsiteY16" fmla="*/ 277619 h 2794457"/>
              <a:gd name="connsiteX17" fmla="*/ 1859859 w 4131724"/>
              <a:gd name="connsiteY17" fmla="*/ 350583 h 2794457"/>
              <a:gd name="connsiteX18" fmla="*/ 1996667 w 4131724"/>
              <a:gd name="connsiteY18" fmla="*/ 204655 h 2794457"/>
              <a:gd name="connsiteX19" fmla="*/ 2252042 w 4131724"/>
              <a:gd name="connsiteY19" fmla="*/ 40486 h 2794457"/>
              <a:gd name="connsiteX20" fmla="*/ 3082011 w 4131724"/>
              <a:gd name="connsiteY20" fmla="*/ 633318 h 2794457"/>
              <a:gd name="connsiteX21" fmla="*/ 3082011 w 4131724"/>
              <a:gd name="connsiteY21" fmla="*/ 706281 h 2794457"/>
              <a:gd name="connsiteX22" fmla="*/ 3154975 w 4131724"/>
              <a:gd name="connsiteY22" fmla="*/ 770125 h 2794457"/>
              <a:gd name="connsiteX23" fmla="*/ 3501555 w 4131724"/>
              <a:gd name="connsiteY23" fmla="*/ 724522 h 2794457"/>
              <a:gd name="connsiteX24" fmla="*/ 3930220 w 4131724"/>
              <a:gd name="connsiteY24" fmla="*/ 843089 h 2794457"/>
              <a:gd name="connsiteX25" fmla="*/ 4130872 w 4131724"/>
              <a:gd name="connsiteY25" fmla="*/ 1235269 h 2794457"/>
              <a:gd name="connsiteX26" fmla="*/ 3811653 w 4131724"/>
              <a:gd name="connsiteY26" fmla="*/ 1727776 h 2794457"/>
              <a:gd name="connsiteX27" fmla="*/ 3601881 w 4131724"/>
              <a:gd name="connsiteY27" fmla="*/ 1818980 h 2794457"/>
              <a:gd name="connsiteX28" fmla="*/ 3574520 w 4131724"/>
              <a:gd name="connsiteY28" fmla="*/ 1882824 h 2794457"/>
              <a:gd name="connsiteX29" fmla="*/ 3629243 w 4131724"/>
              <a:gd name="connsiteY29" fmla="*/ 2238523 h 2794457"/>
              <a:gd name="connsiteX30" fmla="*/ 3200578 w 4131724"/>
              <a:gd name="connsiteY30" fmla="*/ 2648945 h 2794457"/>
              <a:gd name="connsiteX31" fmla="*/ 2616864 w 4131724"/>
              <a:gd name="connsiteY31" fmla="*/ 2457414 h 2794457"/>
              <a:gd name="connsiteX32" fmla="*/ 2489176 w 4131724"/>
              <a:gd name="connsiteY32" fmla="*/ 2375330 h 279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31724" h="2794457">
                <a:moveTo>
                  <a:pt x="2489176" y="2375330"/>
                </a:moveTo>
                <a:cubicBezTo>
                  <a:pt x="2452694" y="2384451"/>
                  <a:pt x="2434453" y="2420932"/>
                  <a:pt x="2407091" y="2448294"/>
                </a:cubicBezTo>
                <a:cubicBezTo>
                  <a:pt x="2343248" y="2521258"/>
                  <a:pt x="2261163" y="2585101"/>
                  <a:pt x="2188198" y="2639824"/>
                </a:cubicBezTo>
                <a:cubicBezTo>
                  <a:pt x="2151716" y="2667186"/>
                  <a:pt x="2124355" y="2685426"/>
                  <a:pt x="2087873" y="2703667"/>
                </a:cubicBezTo>
                <a:cubicBezTo>
                  <a:pt x="1786895" y="2858716"/>
                  <a:pt x="1531520" y="2822234"/>
                  <a:pt x="1294386" y="2539499"/>
                </a:cubicBezTo>
                <a:cubicBezTo>
                  <a:pt x="1184940" y="2411812"/>
                  <a:pt x="1121096" y="2265884"/>
                  <a:pt x="1093734" y="2092595"/>
                </a:cubicBezTo>
                <a:cubicBezTo>
                  <a:pt x="1093734" y="2065234"/>
                  <a:pt x="1084614" y="2028752"/>
                  <a:pt x="1084614" y="2001390"/>
                </a:cubicBezTo>
                <a:cubicBezTo>
                  <a:pt x="1084614" y="1974029"/>
                  <a:pt x="1066373" y="1955788"/>
                  <a:pt x="1029891" y="1955788"/>
                </a:cubicBezTo>
                <a:cubicBezTo>
                  <a:pt x="966047" y="1946667"/>
                  <a:pt x="911324" y="1937547"/>
                  <a:pt x="847480" y="1937547"/>
                </a:cubicBezTo>
                <a:cubicBezTo>
                  <a:pt x="637708" y="1919306"/>
                  <a:pt x="455297" y="1855462"/>
                  <a:pt x="282007" y="1746017"/>
                </a:cubicBezTo>
                <a:cubicBezTo>
                  <a:pt x="236404" y="1718655"/>
                  <a:pt x="199922" y="1682173"/>
                  <a:pt x="163440" y="1654812"/>
                </a:cubicBezTo>
                <a:cubicBezTo>
                  <a:pt x="-128417" y="1390318"/>
                  <a:pt x="17511" y="1061980"/>
                  <a:pt x="236404" y="925173"/>
                </a:cubicBezTo>
                <a:cubicBezTo>
                  <a:pt x="336730" y="861330"/>
                  <a:pt x="446177" y="824848"/>
                  <a:pt x="564743" y="815727"/>
                </a:cubicBezTo>
                <a:cubicBezTo>
                  <a:pt x="646828" y="806607"/>
                  <a:pt x="738034" y="806607"/>
                  <a:pt x="829239" y="806607"/>
                </a:cubicBezTo>
                <a:cubicBezTo>
                  <a:pt x="865721" y="806607"/>
                  <a:pt x="883962" y="788366"/>
                  <a:pt x="893083" y="751884"/>
                </a:cubicBezTo>
                <a:cubicBezTo>
                  <a:pt x="902203" y="706281"/>
                  <a:pt x="911324" y="660679"/>
                  <a:pt x="929565" y="615077"/>
                </a:cubicBezTo>
                <a:cubicBezTo>
                  <a:pt x="1048132" y="304980"/>
                  <a:pt x="1358230" y="168173"/>
                  <a:pt x="1668328" y="277619"/>
                </a:cubicBezTo>
                <a:cubicBezTo>
                  <a:pt x="1732172" y="304980"/>
                  <a:pt x="1796016" y="377944"/>
                  <a:pt x="1859859" y="350583"/>
                </a:cubicBezTo>
                <a:cubicBezTo>
                  <a:pt x="1914582" y="323221"/>
                  <a:pt x="1951065" y="259378"/>
                  <a:pt x="1996667" y="204655"/>
                </a:cubicBezTo>
                <a:cubicBezTo>
                  <a:pt x="2069632" y="131691"/>
                  <a:pt x="2160837" y="76968"/>
                  <a:pt x="2252042" y="40486"/>
                </a:cubicBezTo>
                <a:cubicBezTo>
                  <a:pt x="2653346" y="-114562"/>
                  <a:pt x="3091131" y="195534"/>
                  <a:pt x="3082011" y="633318"/>
                </a:cubicBezTo>
                <a:cubicBezTo>
                  <a:pt x="3082011" y="660679"/>
                  <a:pt x="3082011" y="688040"/>
                  <a:pt x="3082011" y="706281"/>
                </a:cubicBezTo>
                <a:cubicBezTo>
                  <a:pt x="3082011" y="770125"/>
                  <a:pt x="3091131" y="779245"/>
                  <a:pt x="3154975" y="770125"/>
                </a:cubicBezTo>
                <a:cubicBezTo>
                  <a:pt x="3273542" y="742763"/>
                  <a:pt x="3382988" y="724522"/>
                  <a:pt x="3501555" y="724522"/>
                </a:cubicBezTo>
                <a:cubicBezTo>
                  <a:pt x="3656604" y="724522"/>
                  <a:pt x="3793412" y="761004"/>
                  <a:pt x="3930220" y="843089"/>
                </a:cubicBezTo>
                <a:cubicBezTo>
                  <a:pt x="4076149" y="925173"/>
                  <a:pt x="4139993" y="1061980"/>
                  <a:pt x="4130872" y="1235269"/>
                </a:cubicBezTo>
                <a:cubicBezTo>
                  <a:pt x="4112631" y="1454161"/>
                  <a:pt x="3994064" y="1618330"/>
                  <a:pt x="3811653" y="1727776"/>
                </a:cubicBezTo>
                <a:cubicBezTo>
                  <a:pt x="3747810" y="1764257"/>
                  <a:pt x="3674845" y="1791619"/>
                  <a:pt x="3601881" y="1818980"/>
                </a:cubicBezTo>
                <a:cubicBezTo>
                  <a:pt x="3565399" y="1828101"/>
                  <a:pt x="3556278" y="1846342"/>
                  <a:pt x="3574520" y="1882824"/>
                </a:cubicBezTo>
                <a:cubicBezTo>
                  <a:pt x="3629243" y="2001390"/>
                  <a:pt x="3647484" y="2119957"/>
                  <a:pt x="3629243" y="2238523"/>
                </a:cubicBezTo>
                <a:cubicBezTo>
                  <a:pt x="3592761" y="2466535"/>
                  <a:pt x="3428591" y="2630704"/>
                  <a:pt x="3200578" y="2648945"/>
                </a:cubicBezTo>
                <a:cubicBezTo>
                  <a:pt x="2981685" y="2676306"/>
                  <a:pt x="2790154" y="2594222"/>
                  <a:pt x="2616864" y="2457414"/>
                </a:cubicBezTo>
                <a:cubicBezTo>
                  <a:pt x="2562140" y="2439173"/>
                  <a:pt x="2534779" y="2393571"/>
                  <a:pt x="2489176" y="2375330"/>
                </a:cubicBezTo>
                <a:close/>
              </a:path>
            </a:pathLst>
          </a:custGeom>
          <a:solidFill>
            <a:schemeClr val="accent3"/>
          </a:solidFill>
          <a:ln w="910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56" name="Drawing 554">
            <a:extLst>
              <a:ext uri="{FF2B5EF4-FFF2-40B4-BE49-F238E27FC236}">
                <a16:creationId xmlns:a16="http://schemas.microsoft.com/office/drawing/2014/main" id="{4884E6A9-3A69-4D69-9265-6B4422AB48E9}"/>
              </a:ext>
            </a:extLst>
          </p:cNvPr>
          <p:cNvGrpSpPr/>
          <p:nvPr/>
        </p:nvGrpSpPr>
        <p:grpSpPr>
          <a:xfrm rot="975301">
            <a:off x="4139" y="5597554"/>
            <a:ext cx="819932" cy="2438091"/>
            <a:chOff x="5990867" y="3114854"/>
            <a:chExt cx="211355" cy="628470"/>
          </a:xfrm>
        </p:grpSpPr>
        <p:sp>
          <p:nvSpPr>
            <p:cNvPr id="557" name="Polyline: figure 556">
              <a:extLst>
                <a:ext uri="{FF2B5EF4-FFF2-40B4-BE49-F238E27FC236}">
                  <a16:creationId xmlns:a16="http://schemas.microsoft.com/office/drawing/2014/main" id="{674088F5-28DE-4633-ADB8-9AB2F0525E56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Polyline: figure 557">
              <a:extLst>
                <a:ext uri="{FF2B5EF4-FFF2-40B4-BE49-F238E27FC236}">
                  <a16:creationId xmlns:a16="http://schemas.microsoft.com/office/drawing/2014/main" id="{7A356839-E563-4C1A-888A-1B8C954C9D82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Polyline: figure 558">
              <a:extLst>
                <a:ext uri="{FF2B5EF4-FFF2-40B4-BE49-F238E27FC236}">
                  <a16:creationId xmlns:a16="http://schemas.microsoft.com/office/drawing/2014/main" id="{B66AAEFD-0355-4BAE-8BDC-36AF64B9D64D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1" name="Drawing 559">
            <a:extLst>
              <a:ext uri="{FF2B5EF4-FFF2-40B4-BE49-F238E27FC236}">
                <a16:creationId xmlns:a16="http://schemas.microsoft.com/office/drawing/2014/main" id="{D7C97288-4C4B-4783-823A-CC428949465C}"/>
              </a:ext>
            </a:extLst>
          </p:cNvPr>
          <p:cNvSpPr/>
          <p:nvPr/>
        </p:nvSpPr>
        <p:spPr>
          <a:xfrm rot="20654500">
            <a:off x="8523883" y="5727219"/>
            <a:ext cx="878400" cy="725147"/>
          </a:xfrm>
          <a:custGeom>
            <a:avLst/>
            <a:gdLst>
              <a:gd name="connsiteX0" fmla="*/ 257879 w 878400"/>
              <a:gd name="connsiteY0" fmla="*/ 436758 h 725147"/>
              <a:gd name="connsiteX1" fmla="*/ 322349 w 878400"/>
              <a:gd name="connsiteY1" fmla="*/ 186938 h 725147"/>
              <a:gd name="connsiteX2" fmla="*/ 386819 w 878400"/>
              <a:gd name="connsiteY2" fmla="*/ 45910 h 725147"/>
              <a:gd name="connsiteX3" fmla="*/ 415024 w 878400"/>
              <a:gd name="connsiteY3" fmla="*/ 5616 h 725147"/>
              <a:gd name="connsiteX4" fmla="*/ 439200 w 878400"/>
              <a:gd name="connsiteY4" fmla="*/ 9646 h 725147"/>
              <a:gd name="connsiteX5" fmla="*/ 451288 w 878400"/>
              <a:gd name="connsiteY5" fmla="*/ 37851 h 725147"/>
              <a:gd name="connsiteX6" fmla="*/ 491582 w 878400"/>
              <a:gd name="connsiteY6" fmla="*/ 331995 h 725147"/>
              <a:gd name="connsiteX7" fmla="*/ 491582 w 878400"/>
              <a:gd name="connsiteY7" fmla="*/ 384376 h 725147"/>
              <a:gd name="connsiteX8" fmla="*/ 499641 w 878400"/>
              <a:gd name="connsiteY8" fmla="*/ 400494 h 725147"/>
              <a:gd name="connsiteX9" fmla="*/ 515758 w 878400"/>
              <a:gd name="connsiteY9" fmla="*/ 392435 h 725147"/>
              <a:gd name="connsiteX10" fmla="*/ 547993 w 878400"/>
              <a:gd name="connsiteY10" fmla="*/ 368259 h 725147"/>
              <a:gd name="connsiteX11" fmla="*/ 741402 w 878400"/>
              <a:gd name="connsiteY11" fmla="*/ 267525 h 725147"/>
              <a:gd name="connsiteX12" fmla="*/ 854224 w 878400"/>
              <a:gd name="connsiteY12" fmla="*/ 247378 h 725147"/>
              <a:gd name="connsiteX13" fmla="*/ 878400 w 878400"/>
              <a:gd name="connsiteY13" fmla="*/ 271554 h 725147"/>
              <a:gd name="connsiteX14" fmla="*/ 862283 w 878400"/>
              <a:gd name="connsiteY14" fmla="*/ 360200 h 725147"/>
              <a:gd name="connsiteX15" fmla="*/ 749461 w 878400"/>
              <a:gd name="connsiteY15" fmla="*/ 573756 h 725147"/>
              <a:gd name="connsiteX16" fmla="*/ 342496 w 878400"/>
              <a:gd name="connsiteY16" fmla="*/ 718813 h 725147"/>
              <a:gd name="connsiteX17" fmla="*/ 290114 w 878400"/>
              <a:gd name="connsiteY17" fmla="*/ 714784 h 725147"/>
              <a:gd name="connsiteX18" fmla="*/ 72528 w 878400"/>
              <a:gd name="connsiteY18" fmla="*/ 541521 h 725147"/>
              <a:gd name="connsiteX19" fmla="*/ 16117 w 878400"/>
              <a:gd name="connsiteY19" fmla="*/ 344083 h 725147"/>
              <a:gd name="connsiteX20" fmla="*/ 0 w 878400"/>
              <a:gd name="connsiteY20" fmla="*/ 203055 h 725147"/>
              <a:gd name="connsiteX21" fmla="*/ 0 w 878400"/>
              <a:gd name="connsiteY21" fmla="*/ 178879 h 725147"/>
              <a:gd name="connsiteX22" fmla="*/ 24176 w 878400"/>
              <a:gd name="connsiteY22" fmla="*/ 166791 h 725147"/>
              <a:gd name="connsiteX23" fmla="*/ 48352 w 878400"/>
              <a:gd name="connsiteY23" fmla="*/ 186938 h 725147"/>
              <a:gd name="connsiteX24" fmla="*/ 120881 w 878400"/>
              <a:gd name="connsiteY24" fmla="*/ 263496 h 725147"/>
              <a:gd name="connsiteX25" fmla="*/ 233703 w 878400"/>
              <a:gd name="connsiteY25" fmla="*/ 412582 h 725147"/>
              <a:gd name="connsiteX26" fmla="*/ 257879 w 878400"/>
              <a:gd name="connsiteY26" fmla="*/ 436758 h 72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78400" h="725147">
                <a:moveTo>
                  <a:pt x="257879" y="436758"/>
                </a:moveTo>
                <a:cubicBezTo>
                  <a:pt x="269967" y="348112"/>
                  <a:pt x="290114" y="267525"/>
                  <a:pt x="322349" y="186938"/>
                </a:cubicBezTo>
                <a:cubicBezTo>
                  <a:pt x="338466" y="138585"/>
                  <a:pt x="362642" y="90233"/>
                  <a:pt x="386819" y="45910"/>
                </a:cubicBezTo>
                <a:cubicBezTo>
                  <a:pt x="394877" y="29793"/>
                  <a:pt x="406965" y="17705"/>
                  <a:pt x="415024" y="5616"/>
                </a:cubicBezTo>
                <a:cubicBezTo>
                  <a:pt x="423083" y="-2442"/>
                  <a:pt x="435171" y="-2442"/>
                  <a:pt x="439200" y="9646"/>
                </a:cubicBezTo>
                <a:cubicBezTo>
                  <a:pt x="443230" y="17705"/>
                  <a:pt x="447259" y="29793"/>
                  <a:pt x="451288" y="37851"/>
                </a:cubicBezTo>
                <a:cubicBezTo>
                  <a:pt x="475464" y="134556"/>
                  <a:pt x="491582" y="231261"/>
                  <a:pt x="491582" y="331995"/>
                </a:cubicBezTo>
                <a:cubicBezTo>
                  <a:pt x="491582" y="348112"/>
                  <a:pt x="491582" y="364230"/>
                  <a:pt x="491582" y="384376"/>
                </a:cubicBezTo>
                <a:cubicBezTo>
                  <a:pt x="491582" y="392435"/>
                  <a:pt x="491582" y="400494"/>
                  <a:pt x="499641" y="400494"/>
                </a:cubicBezTo>
                <a:cubicBezTo>
                  <a:pt x="507699" y="400494"/>
                  <a:pt x="511729" y="396464"/>
                  <a:pt x="515758" y="392435"/>
                </a:cubicBezTo>
                <a:cubicBezTo>
                  <a:pt x="527846" y="384376"/>
                  <a:pt x="535905" y="376318"/>
                  <a:pt x="547993" y="368259"/>
                </a:cubicBezTo>
                <a:cubicBezTo>
                  <a:pt x="604404" y="323936"/>
                  <a:pt x="668874" y="291701"/>
                  <a:pt x="741402" y="267525"/>
                </a:cubicBezTo>
                <a:cubicBezTo>
                  <a:pt x="777666" y="255437"/>
                  <a:pt x="817960" y="247378"/>
                  <a:pt x="854224" y="247378"/>
                </a:cubicBezTo>
                <a:cubicBezTo>
                  <a:pt x="870342" y="247378"/>
                  <a:pt x="878400" y="255437"/>
                  <a:pt x="878400" y="271554"/>
                </a:cubicBezTo>
                <a:cubicBezTo>
                  <a:pt x="874371" y="299760"/>
                  <a:pt x="870342" y="331995"/>
                  <a:pt x="862283" y="360200"/>
                </a:cubicBezTo>
                <a:cubicBezTo>
                  <a:pt x="842136" y="440787"/>
                  <a:pt x="801842" y="509287"/>
                  <a:pt x="749461" y="573756"/>
                </a:cubicBezTo>
                <a:cubicBezTo>
                  <a:pt x="640668" y="698667"/>
                  <a:pt x="503670" y="742990"/>
                  <a:pt x="342496" y="718813"/>
                </a:cubicBezTo>
                <a:cubicBezTo>
                  <a:pt x="322349" y="722843"/>
                  <a:pt x="306231" y="718813"/>
                  <a:pt x="290114" y="714784"/>
                </a:cubicBezTo>
                <a:cubicBezTo>
                  <a:pt x="189380" y="694637"/>
                  <a:pt x="116851" y="634197"/>
                  <a:pt x="72528" y="541521"/>
                </a:cubicBezTo>
                <a:cubicBezTo>
                  <a:pt x="40294" y="481081"/>
                  <a:pt x="28206" y="412582"/>
                  <a:pt x="16117" y="344083"/>
                </a:cubicBezTo>
                <a:cubicBezTo>
                  <a:pt x="12088" y="295730"/>
                  <a:pt x="8059" y="251407"/>
                  <a:pt x="0" y="203055"/>
                </a:cubicBezTo>
                <a:cubicBezTo>
                  <a:pt x="0" y="194996"/>
                  <a:pt x="0" y="186938"/>
                  <a:pt x="0" y="178879"/>
                </a:cubicBezTo>
                <a:cubicBezTo>
                  <a:pt x="0" y="166791"/>
                  <a:pt x="16117" y="162762"/>
                  <a:pt x="24176" y="166791"/>
                </a:cubicBezTo>
                <a:cubicBezTo>
                  <a:pt x="32235" y="170820"/>
                  <a:pt x="40294" y="178879"/>
                  <a:pt x="48352" y="186938"/>
                </a:cubicBezTo>
                <a:cubicBezTo>
                  <a:pt x="72528" y="211114"/>
                  <a:pt x="96705" y="239319"/>
                  <a:pt x="120881" y="263496"/>
                </a:cubicBezTo>
                <a:cubicBezTo>
                  <a:pt x="161174" y="311848"/>
                  <a:pt x="197439" y="360200"/>
                  <a:pt x="233703" y="412582"/>
                </a:cubicBezTo>
                <a:cubicBezTo>
                  <a:pt x="237732" y="420641"/>
                  <a:pt x="241762" y="432729"/>
                  <a:pt x="257879" y="436758"/>
                </a:cubicBezTo>
                <a:close/>
              </a:path>
            </a:pathLst>
          </a:custGeom>
          <a:solidFill>
            <a:srgbClr val="ffffff"/>
          </a:solidFill>
          <a:ln w="402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4" name="Polyline: figure 563">
            <a:extLst>
              <a:ext uri="{FF2B5EF4-FFF2-40B4-BE49-F238E27FC236}">
                <a16:creationId xmlns:a16="http://schemas.microsoft.com/office/drawing/2014/main" id="{709014C0-C337-47B3-A1B5-CA2316F2904D}"/>
              </a:ext>
            </a:extLst>
          </p:cNvPr>
          <p:cNvSpPr/>
          <p:nvPr/>
        </p:nvSpPr>
        <p:spPr>
          <a:xfrm rot="959369">
            <a:off x="11796738" y="2332197"/>
            <a:ext cx="203417" cy="564561"/>
          </a:xfrm>
          <a:custGeom>
            <a:avLst/>
            <a:gdLst>
              <a:gd name="connsiteX0" fmla="*/ 84571 w 101513"/>
              <a:gd name="connsiteY0" fmla="*/ 171768 h 281738"/>
              <a:gd name="connsiteX1" fmla="*/ 47423 w 101513"/>
              <a:gd name="connsiteY1" fmla="*/ 252730 h 281738"/>
              <a:gd name="connsiteX2" fmla="*/ 31231 w 101513"/>
              <a:gd name="connsiteY2" fmla="*/ 274638 h 281738"/>
              <a:gd name="connsiteX3" fmla="*/ 15991 w 101513"/>
              <a:gd name="connsiteY3" fmla="*/ 281305 h 281738"/>
              <a:gd name="connsiteX4" fmla="*/ 6466 w 101513"/>
              <a:gd name="connsiteY4" fmla="*/ 267970 h 281738"/>
              <a:gd name="connsiteX5" fmla="*/ 4561 w 101513"/>
              <a:gd name="connsiteY5" fmla="*/ 255588 h 281738"/>
              <a:gd name="connsiteX6" fmla="*/ 31231 w 101513"/>
              <a:gd name="connsiteY6" fmla="*/ 63183 h 281738"/>
              <a:gd name="connsiteX7" fmla="*/ 65521 w 101513"/>
              <a:gd name="connsiteY7" fmla="*/ 8890 h 281738"/>
              <a:gd name="connsiteX8" fmla="*/ 68378 w 101513"/>
              <a:gd name="connsiteY8" fmla="*/ 5080 h 281738"/>
              <a:gd name="connsiteX9" fmla="*/ 90286 w 101513"/>
              <a:gd name="connsiteY9" fmla="*/ 7938 h 281738"/>
              <a:gd name="connsiteX10" fmla="*/ 96953 w 101513"/>
              <a:gd name="connsiteY10" fmla="*/ 27940 h 281738"/>
              <a:gd name="connsiteX11" fmla="*/ 98858 w 101513"/>
              <a:gd name="connsiteY11" fmla="*/ 112713 h 281738"/>
              <a:gd name="connsiteX12" fmla="*/ 84571 w 101513"/>
              <a:gd name="connsiteY12" fmla="*/ 171768 h 281738"/>
              <a:gd name="connsiteX13" fmla="*/ 25516 w 101513"/>
              <a:gd name="connsiteY13" fmla="*/ 248920 h 281738"/>
              <a:gd name="connsiteX14" fmla="*/ 32183 w 101513"/>
              <a:gd name="connsiteY14" fmla="*/ 240348 h 281738"/>
              <a:gd name="connsiteX15" fmla="*/ 78856 w 101513"/>
              <a:gd name="connsiteY15" fmla="*/ 118428 h 281738"/>
              <a:gd name="connsiteX16" fmla="*/ 79808 w 101513"/>
              <a:gd name="connsiteY16" fmla="*/ 39370 h 281738"/>
              <a:gd name="connsiteX17" fmla="*/ 75046 w 101513"/>
              <a:gd name="connsiteY17" fmla="*/ 31750 h 281738"/>
              <a:gd name="connsiteX18" fmla="*/ 25516 w 101513"/>
              <a:gd name="connsiteY18" fmla="*/ 248920 h 28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1513" h="281738">
                <a:moveTo>
                  <a:pt x="84571" y="171768"/>
                </a:moveTo>
                <a:cubicBezTo>
                  <a:pt x="75998" y="198438"/>
                  <a:pt x="63616" y="226060"/>
                  <a:pt x="47423" y="252730"/>
                </a:cubicBezTo>
                <a:cubicBezTo>
                  <a:pt x="42661" y="260350"/>
                  <a:pt x="37898" y="267970"/>
                  <a:pt x="31231" y="274638"/>
                </a:cubicBezTo>
                <a:cubicBezTo>
                  <a:pt x="27421" y="278448"/>
                  <a:pt x="22658" y="283210"/>
                  <a:pt x="15991" y="281305"/>
                </a:cubicBezTo>
                <a:cubicBezTo>
                  <a:pt x="9323" y="279400"/>
                  <a:pt x="7418" y="273685"/>
                  <a:pt x="6466" y="267970"/>
                </a:cubicBezTo>
                <a:cubicBezTo>
                  <a:pt x="5513" y="264160"/>
                  <a:pt x="4561" y="260350"/>
                  <a:pt x="4561" y="255588"/>
                </a:cubicBezTo>
                <a:cubicBezTo>
                  <a:pt x="-6869" y="188913"/>
                  <a:pt x="3608" y="124143"/>
                  <a:pt x="31231" y="63183"/>
                </a:cubicBezTo>
                <a:cubicBezTo>
                  <a:pt x="39803" y="44133"/>
                  <a:pt x="52186" y="26035"/>
                  <a:pt x="65521" y="8890"/>
                </a:cubicBezTo>
                <a:cubicBezTo>
                  <a:pt x="66473" y="7938"/>
                  <a:pt x="67426" y="6033"/>
                  <a:pt x="68378" y="5080"/>
                </a:cubicBezTo>
                <a:cubicBezTo>
                  <a:pt x="75998" y="-2540"/>
                  <a:pt x="84571" y="-1588"/>
                  <a:pt x="90286" y="7938"/>
                </a:cubicBezTo>
                <a:cubicBezTo>
                  <a:pt x="94096" y="13653"/>
                  <a:pt x="95048" y="20320"/>
                  <a:pt x="96953" y="27940"/>
                </a:cubicBezTo>
                <a:cubicBezTo>
                  <a:pt x="102668" y="55563"/>
                  <a:pt x="102668" y="84138"/>
                  <a:pt x="98858" y="112713"/>
                </a:cubicBezTo>
                <a:cubicBezTo>
                  <a:pt x="96001" y="131763"/>
                  <a:pt x="91238" y="150813"/>
                  <a:pt x="84571" y="171768"/>
                </a:cubicBezTo>
                <a:close/>
                <a:moveTo>
                  <a:pt x="25516" y="248920"/>
                </a:moveTo>
                <a:cubicBezTo>
                  <a:pt x="27421" y="246063"/>
                  <a:pt x="30278" y="243205"/>
                  <a:pt x="32183" y="240348"/>
                </a:cubicBezTo>
                <a:cubicBezTo>
                  <a:pt x="55043" y="202248"/>
                  <a:pt x="71236" y="162243"/>
                  <a:pt x="78856" y="118428"/>
                </a:cubicBezTo>
                <a:cubicBezTo>
                  <a:pt x="83618" y="91758"/>
                  <a:pt x="83618" y="66040"/>
                  <a:pt x="79808" y="39370"/>
                </a:cubicBezTo>
                <a:cubicBezTo>
                  <a:pt x="79808" y="36513"/>
                  <a:pt x="79808" y="32703"/>
                  <a:pt x="75046" y="31750"/>
                </a:cubicBezTo>
                <a:cubicBezTo>
                  <a:pt x="24563" y="89853"/>
                  <a:pt x="9323" y="206058"/>
                  <a:pt x="25516" y="24892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5" name="Polyline: figure 564">
            <a:extLst>
              <a:ext uri="{FF2B5EF4-FFF2-40B4-BE49-F238E27FC236}">
                <a16:creationId xmlns:a16="http://schemas.microsoft.com/office/drawing/2014/main" id="{3747A3BA-310C-4516-B1AB-D8C7FC4B7D5D}"/>
              </a:ext>
            </a:extLst>
          </p:cNvPr>
          <p:cNvSpPr/>
          <p:nvPr/>
        </p:nvSpPr>
        <p:spPr>
          <a:xfrm rot="959369">
            <a:off x="11953261" y="2586449"/>
            <a:ext cx="337405" cy="326804"/>
          </a:xfrm>
          <a:custGeom>
            <a:avLst/>
            <a:gdLst>
              <a:gd name="connsiteX0" fmla="*/ 20741 w 168378"/>
              <a:gd name="connsiteY0" fmla="*/ 111563 h 163088"/>
              <a:gd name="connsiteX1" fmla="*/ 141708 w 168378"/>
              <a:gd name="connsiteY1" fmla="*/ 4883 h 163088"/>
              <a:gd name="connsiteX2" fmla="*/ 155996 w 168378"/>
              <a:gd name="connsiteY2" fmla="*/ 121 h 163088"/>
              <a:gd name="connsiteX3" fmla="*/ 168378 w 168378"/>
              <a:gd name="connsiteY3" fmla="*/ 11551 h 163088"/>
              <a:gd name="connsiteX4" fmla="*/ 165521 w 168378"/>
              <a:gd name="connsiteY4" fmla="*/ 24886 h 163088"/>
              <a:gd name="connsiteX5" fmla="*/ 115038 w 168378"/>
              <a:gd name="connsiteY5" fmla="*/ 103943 h 163088"/>
              <a:gd name="connsiteX6" fmla="*/ 35028 w 168378"/>
              <a:gd name="connsiteY6" fmla="*/ 157283 h 163088"/>
              <a:gd name="connsiteX7" fmla="*/ 13121 w 168378"/>
              <a:gd name="connsiteY7" fmla="*/ 162998 h 163088"/>
              <a:gd name="connsiteX8" fmla="*/ 738 w 168378"/>
              <a:gd name="connsiteY8" fmla="*/ 147758 h 163088"/>
              <a:gd name="connsiteX9" fmla="*/ 4548 w 168378"/>
              <a:gd name="connsiteY9" fmla="*/ 140138 h 163088"/>
              <a:gd name="connsiteX10" fmla="*/ 20741 w 168378"/>
              <a:gd name="connsiteY10" fmla="*/ 111563 h 163088"/>
              <a:gd name="connsiteX11" fmla="*/ 140756 w 168378"/>
              <a:gd name="connsiteY11" fmla="*/ 29648 h 163088"/>
              <a:gd name="connsiteX12" fmla="*/ 129326 w 168378"/>
              <a:gd name="connsiteY12" fmla="*/ 32506 h 163088"/>
              <a:gd name="connsiteX13" fmla="*/ 32171 w 168378"/>
              <a:gd name="connsiteY13" fmla="*/ 128708 h 163088"/>
              <a:gd name="connsiteX14" fmla="*/ 31218 w 168378"/>
              <a:gd name="connsiteY14" fmla="*/ 131566 h 163088"/>
              <a:gd name="connsiteX15" fmla="*/ 31218 w 168378"/>
              <a:gd name="connsiteY15" fmla="*/ 133471 h 163088"/>
              <a:gd name="connsiteX16" fmla="*/ 34076 w 168378"/>
              <a:gd name="connsiteY16" fmla="*/ 134423 h 163088"/>
              <a:gd name="connsiteX17" fmla="*/ 38838 w 168378"/>
              <a:gd name="connsiteY17" fmla="*/ 132518 h 163088"/>
              <a:gd name="connsiteX18" fmla="*/ 132183 w 168378"/>
              <a:gd name="connsiteY18" fmla="*/ 46793 h 163088"/>
              <a:gd name="connsiteX19" fmla="*/ 140756 w 168378"/>
              <a:gd name="connsiteY19" fmla="*/ 29648 h 16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78" h="163088">
                <a:moveTo>
                  <a:pt x="20741" y="111563"/>
                </a:moveTo>
                <a:cubicBezTo>
                  <a:pt x="50268" y="62986"/>
                  <a:pt x="90273" y="27743"/>
                  <a:pt x="141708" y="4883"/>
                </a:cubicBezTo>
                <a:cubicBezTo>
                  <a:pt x="146471" y="2978"/>
                  <a:pt x="151233" y="1073"/>
                  <a:pt x="155996" y="121"/>
                </a:cubicBezTo>
                <a:cubicBezTo>
                  <a:pt x="162663" y="-832"/>
                  <a:pt x="168378" y="3931"/>
                  <a:pt x="168378" y="11551"/>
                </a:cubicBezTo>
                <a:cubicBezTo>
                  <a:pt x="168378" y="16313"/>
                  <a:pt x="166473" y="21076"/>
                  <a:pt x="165521" y="24886"/>
                </a:cubicBezTo>
                <a:cubicBezTo>
                  <a:pt x="154091" y="55366"/>
                  <a:pt x="136946" y="82036"/>
                  <a:pt x="115038" y="103943"/>
                </a:cubicBezTo>
                <a:cubicBezTo>
                  <a:pt x="92178" y="126803"/>
                  <a:pt x="65508" y="144901"/>
                  <a:pt x="35028" y="157283"/>
                </a:cubicBezTo>
                <a:cubicBezTo>
                  <a:pt x="28361" y="160141"/>
                  <a:pt x="20741" y="162998"/>
                  <a:pt x="13121" y="162998"/>
                </a:cubicBezTo>
                <a:cubicBezTo>
                  <a:pt x="3596" y="163951"/>
                  <a:pt x="-2119" y="157283"/>
                  <a:pt x="738" y="147758"/>
                </a:cubicBezTo>
                <a:cubicBezTo>
                  <a:pt x="1691" y="144901"/>
                  <a:pt x="2643" y="142043"/>
                  <a:pt x="4548" y="140138"/>
                </a:cubicBezTo>
                <a:cubicBezTo>
                  <a:pt x="10263" y="130613"/>
                  <a:pt x="15978" y="121088"/>
                  <a:pt x="20741" y="111563"/>
                </a:cubicBezTo>
                <a:close/>
                <a:moveTo>
                  <a:pt x="140756" y="29648"/>
                </a:moveTo>
                <a:cubicBezTo>
                  <a:pt x="135993" y="27743"/>
                  <a:pt x="132183" y="30601"/>
                  <a:pt x="129326" y="32506"/>
                </a:cubicBezTo>
                <a:cubicBezTo>
                  <a:pt x="87416" y="55366"/>
                  <a:pt x="56936" y="88703"/>
                  <a:pt x="32171" y="128708"/>
                </a:cubicBezTo>
                <a:cubicBezTo>
                  <a:pt x="31218" y="129661"/>
                  <a:pt x="31218" y="130613"/>
                  <a:pt x="31218" y="131566"/>
                </a:cubicBezTo>
                <a:cubicBezTo>
                  <a:pt x="31218" y="131566"/>
                  <a:pt x="31218" y="132518"/>
                  <a:pt x="31218" y="133471"/>
                </a:cubicBezTo>
                <a:cubicBezTo>
                  <a:pt x="32171" y="134423"/>
                  <a:pt x="33123" y="135376"/>
                  <a:pt x="34076" y="134423"/>
                </a:cubicBezTo>
                <a:cubicBezTo>
                  <a:pt x="35981" y="134423"/>
                  <a:pt x="36933" y="133471"/>
                  <a:pt x="38838" y="132518"/>
                </a:cubicBezTo>
                <a:cubicBezTo>
                  <a:pt x="77891" y="113468"/>
                  <a:pt x="109323" y="84893"/>
                  <a:pt x="132183" y="46793"/>
                </a:cubicBezTo>
                <a:cubicBezTo>
                  <a:pt x="135993" y="42031"/>
                  <a:pt x="139803" y="36316"/>
                  <a:pt x="140756" y="29648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6" name="Polyline: figure 565">
            <a:extLst>
              <a:ext uri="{FF2B5EF4-FFF2-40B4-BE49-F238E27FC236}">
                <a16:creationId xmlns:a16="http://schemas.microsoft.com/office/drawing/2014/main" id="{3CF7C378-6B43-4FDB-BBBD-F6060B474361}"/>
              </a:ext>
            </a:extLst>
          </p:cNvPr>
          <p:cNvSpPr/>
          <p:nvPr/>
        </p:nvSpPr>
        <p:spPr>
          <a:xfrm rot="959369">
            <a:off x="11500488" y="2465337"/>
            <a:ext cx="217586" cy="300225"/>
          </a:xfrm>
          <a:custGeom>
            <a:avLst/>
            <a:gdLst>
              <a:gd name="connsiteX0" fmla="*/ 84773 w 108584"/>
              <a:gd name="connsiteY0" fmla="*/ 147509 h 149824"/>
              <a:gd name="connsiteX1" fmla="*/ 63818 w 108584"/>
              <a:gd name="connsiteY1" fmla="*/ 135126 h 149824"/>
              <a:gd name="connsiteX2" fmla="*/ 953 w 108584"/>
              <a:gd name="connsiteY2" fmla="*/ 30351 h 149824"/>
              <a:gd name="connsiteX3" fmla="*/ 0 w 108584"/>
              <a:gd name="connsiteY3" fmla="*/ 12254 h 149824"/>
              <a:gd name="connsiteX4" fmla="*/ 17145 w 108584"/>
              <a:gd name="connsiteY4" fmla="*/ 824 h 149824"/>
              <a:gd name="connsiteX5" fmla="*/ 20003 w 108584"/>
              <a:gd name="connsiteY5" fmla="*/ 1776 h 149824"/>
              <a:gd name="connsiteX6" fmla="*/ 107633 w 108584"/>
              <a:gd name="connsiteY6" fmla="*/ 118934 h 149824"/>
              <a:gd name="connsiteX7" fmla="*/ 108585 w 108584"/>
              <a:gd name="connsiteY7" fmla="*/ 136079 h 149824"/>
              <a:gd name="connsiteX8" fmla="*/ 90488 w 108584"/>
              <a:gd name="connsiteY8" fmla="*/ 149414 h 149824"/>
              <a:gd name="connsiteX9" fmla="*/ 84773 w 108584"/>
              <a:gd name="connsiteY9" fmla="*/ 147509 h 149824"/>
              <a:gd name="connsiteX10" fmla="*/ 21908 w 108584"/>
              <a:gd name="connsiteY10" fmla="*/ 26541 h 149824"/>
              <a:gd name="connsiteX11" fmla="*/ 87630 w 108584"/>
              <a:gd name="connsiteY11" fmla="*/ 125601 h 149824"/>
              <a:gd name="connsiteX12" fmla="*/ 70485 w 108584"/>
              <a:gd name="connsiteY12" fmla="*/ 73214 h 149824"/>
              <a:gd name="connsiteX13" fmla="*/ 21908 w 108584"/>
              <a:gd name="connsiteY13" fmla="*/ 26541 h 14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584" h="149824">
                <a:moveTo>
                  <a:pt x="84773" y="147509"/>
                </a:moveTo>
                <a:cubicBezTo>
                  <a:pt x="78105" y="145604"/>
                  <a:pt x="70485" y="140841"/>
                  <a:pt x="63818" y="135126"/>
                </a:cubicBezTo>
                <a:cubicBezTo>
                  <a:pt x="30480" y="107504"/>
                  <a:pt x="7620" y="74166"/>
                  <a:pt x="953" y="30351"/>
                </a:cubicBezTo>
                <a:cubicBezTo>
                  <a:pt x="0" y="24636"/>
                  <a:pt x="0" y="18921"/>
                  <a:pt x="0" y="12254"/>
                </a:cubicBezTo>
                <a:cubicBezTo>
                  <a:pt x="0" y="2729"/>
                  <a:pt x="8573" y="-2034"/>
                  <a:pt x="17145" y="824"/>
                </a:cubicBezTo>
                <a:cubicBezTo>
                  <a:pt x="18098" y="824"/>
                  <a:pt x="19050" y="1776"/>
                  <a:pt x="20003" y="1776"/>
                </a:cubicBezTo>
                <a:cubicBezTo>
                  <a:pt x="67628" y="26541"/>
                  <a:pt x="98108" y="65594"/>
                  <a:pt x="107633" y="118934"/>
                </a:cubicBezTo>
                <a:cubicBezTo>
                  <a:pt x="108585" y="124649"/>
                  <a:pt x="108585" y="130364"/>
                  <a:pt x="108585" y="136079"/>
                </a:cubicBezTo>
                <a:cubicBezTo>
                  <a:pt x="107633" y="146556"/>
                  <a:pt x="100965" y="151319"/>
                  <a:pt x="90488" y="149414"/>
                </a:cubicBezTo>
                <a:cubicBezTo>
                  <a:pt x="89535" y="149414"/>
                  <a:pt x="87630" y="148461"/>
                  <a:pt x="84773" y="147509"/>
                </a:cubicBezTo>
                <a:close/>
                <a:moveTo>
                  <a:pt x="21908" y="26541"/>
                </a:moveTo>
                <a:cubicBezTo>
                  <a:pt x="26670" y="68451"/>
                  <a:pt x="59055" y="115124"/>
                  <a:pt x="87630" y="125601"/>
                </a:cubicBezTo>
                <a:cubicBezTo>
                  <a:pt x="88583" y="110361"/>
                  <a:pt x="82868" y="94169"/>
                  <a:pt x="70485" y="73214"/>
                </a:cubicBezTo>
                <a:cubicBezTo>
                  <a:pt x="59055" y="54164"/>
                  <a:pt x="43815" y="37971"/>
                  <a:pt x="21908" y="26541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8" name="Drawing 566">
            <a:extLst>
              <a:ext uri="{FF2B5EF4-FFF2-40B4-BE49-F238E27FC236}">
                <a16:creationId xmlns:a16="http://schemas.microsoft.com/office/drawing/2014/main" id="{45F0FDAC-91FC-41F1-B84D-9491EFFBAE42}"/>
              </a:ext>
            </a:extLst>
          </p:cNvPr>
          <p:cNvGrpSpPr/>
          <p:nvPr/>
        </p:nvGrpSpPr>
        <p:grpSpPr>
          <a:xfrm rot="1407247">
            <a:off x="7401805" y="772746"/>
            <a:ext cx="714368" cy="870152"/>
            <a:chOff x="6414641" y="5528399"/>
            <a:chExt cx="896622" cy="1092151"/>
          </a:xfrm>
        </p:grpSpPr>
        <p:sp>
          <p:nvSpPr>
            <p:cNvPr id="569" name="Polyline: figure 568">
              <a:extLst>
                <a:ext uri="{FF2B5EF4-FFF2-40B4-BE49-F238E27FC236}">
                  <a16:creationId xmlns:a16="http://schemas.microsoft.com/office/drawing/2014/main" id="{F8BA9D87-8AC4-4D22-937E-EA4146D75FDA}"/>
                </a:ext>
              </a:extLst>
            </p:cNvPr>
            <p:cNvSpPr/>
            <p:nvPr/>
          </p:nvSpPr>
          <p:spPr>
            <a:xfrm>
              <a:off x="6414641" y="5765447"/>
              <a:ext cx="896622" cy="855102"/>
            </a:xfrm>
            <a:custGeom>
              <a:avLst/>
              <a:gdLst>
                <a:gd name="connsiteX0" fmla="*/ 0 w 896622"/>
                <a:gd name="connsiteY0" fmla="*/ 467976 h 855102"/>
                <a:gd name="connsiteX1" fmla="*/ 48391 w 896622"/>
                <a:gd name="connsiteY1" fmla="*/ 223475 h 855102"/>
                <a:gd name="connsiteX2" fmla="*/ 129891 w 896622"/>
                <a:gd name="connsiteY2" fmla="*/ 113959 h 855102"/>
                <a:gd name="connsiteX3" fmla="*/ 336189 w 896622"/>
                <a:gd name="connsiteY3" fmla="*/ 9536 h 855102"/>
                <a:gd name="connsiteX4" fmla="*/ 455893 w 896622"/>
                <a:gd name="connsiteY4" fmla="*/ 4443 h 855102"/>
                <a:gd name="connsiteX5" fmla="*/ 692753 w 896622"/>
                <a:gd name="connsiteY5" fmla="*/ 83396 h 855102"/>
                <a:gd name="connsiteX6" fmla="*/ 817550 w 896622"/>
                <a:gd name="connsiteY6" fmla="*/ 203100 h 855102"/>
                <a:gd name="connsiteX7" fmla="*/ 876129 w 896622"/>
                <a:gd name="connsiteY7" fmla="*/ 358460 h 855102"/>
                <a:gd name="connsiteX8" fmla="*/ 891410 w 896622"/>
                <a:gd name="connsiteY8" fmla="*/ 585133 h 855102"/>
                <a:gd name="connsiteX9" fmla="*/ 832832 w 896622"/>
                <a:gd name="connsiteY9" fmla="*/ 730305 h 855102"/>
                <a:gd name="connsiteX10" fmla="*/ 677472 w 896622"/>
                <a:gd name="connsiteY10" fmla="*/ 827087 h 855102"/>
                <a:gd name="connsiteX11" fmla="*/ 545034 w 896622"/>
                <a:gd name="connsiteY11" fmla="*/ 847462 h 855102"/>
                <a:gd name="connsiteX12" fmla="*/ 402408 w 896622"/>
                <a:gd name="connsiteY12" fmla="*/ 855103 h 855102"/>
                <a:gd name="connsiteX13" fmla="*/ 170641 w 896622"/>
                <a:gd name="connsiteY13" fmla="*/ 791430 h 855102"/>
                <a:gd name="connsiteX14" fmla="*/ 0 w 896622"/>
                <a:gd name="connsiteY14" fmla="*/ 488351 h 855102"/>
                <a:gd name="connsiteX15" fmla="*/ 0 w 896622"/>
                <a:gd name="connsiteY15" fmla="*/ 467976 h 85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6622" h="855102">
                  <a:moveTo>
                    <a:pt x="0" y="467976"/>
                  </a:moveTo>
                  <a:cubicBezTo>
                    <a:pt x="0" y="376288"/>
                    <a:pt x="17828" y="297335"/>
                    <a:pt x="48391" y="223475"/>
                  </a:cubicBezTo>
                  <a:cubicBezTo>
                    <a:pt x="66219" y="180178"/>
                    <a:pt x="91688" y="141974"/>
                    <a:pt x="129891" y="113959"/>
                  </a:cubicBezTo>
                  <a:cubicBezTo>
                    <a:pt x="191016" y="65568"/>
                    <a:pt x="259782" y="29911"/>
                    <a:pt x="336189" y="9536"/>
                  </a:cubicBezTo>
                  <a:cubicBezTo>
                    <a:pt x="376939" y="-651"/>
                    <a:pt x="415142" y="-3198"/>
                    <a:pt x="455893" y="4443"/>
                  </a:cubicBezTo>
                  <a:cubicBezTo>
                    <a:pt x="539940" y="19724"/>
                    <a:pt x="618893" y="45193"/>
                    <a:pt x="692753" y="83396"/>
                  </a:cubicBezTo>
                  <a:cubicBezTo>
                    <a:pt x="746238" y="111412"/>
                    <a:pt x="786988" y="152162"/>
                    <a:pt x="817550" y="203100"/>
                  </a:cubicBezTo>
                  <a:cubicBezTo>
                    <a:pt x="845566" y="251491"/>
                    <a:pt x="865941" y="302428"/>
                    <a:pt x="876129" y="358460"/>
                  </a:cubicBezTo>
                  <a:cubicBezTo>
                    <a:pt x="891410" y="432320"/>
                    <a:pt x="904144" y="508726"/>
                    <a:pt x="891410" y="585133"/>
                  </a:cubicBezTo>
                  <a:cubicBezTo>
                    <a:pt x="883769" y="638617"/>
                    <a:pt x="865941" y="687008"/>
                    <a:pt x="832832" y="730305"/>
                  </a:cubicBezTo>
                  <a:cubicBezTo>
                    <a:pt x="794628" y="783790"/>
                    <a:pt x="738597" y="811805"/>
                    <a:pt x="677472" y="827087"/>
                  </a:cubicBezTo>
                  <a:cubicBezTo>
                    <a:pt x="634175" y="837274"/>
                    <a:pt x="588331" y="844915"/>
                    <a:pt x="545034" y="847462"/>
                  </a:cubicBezTo>
                  <a:cubicBezTo>
                    <a:pt x="496643" y="850009"/>
                    <a:pt x="448252" y="855103"/>
                    <a:pt x="402408" y="855103"/>
                  </a:cubicBezTo>
                  <a:cubicBezTo>
                    <a:pt x="320908" y="855103"/>
                    <a:pt x="241954" y="834727"/>
                    <a:pt x="170641" y="791430"/>
                  </a:cubicBezTo>
                  <a:cubicBezTo>
                    <a:pt x="61125" y="720118"/>
                    <a:pt x="2547" y="620789"/>
                    <a:pt x="0" y="488351"/>
                  </a:cubicBezTo>
                  <a:cubicBezTo>
                    <a:pt x="0" y="478163"/>
                    <a:pt x="0" y="467976"/>
                    <a:pt x="0" y="467976"/>
                  </a:cubicBezTo>
                  <a:close/>
                </a:path>
              </a:pathLst>
            </a:custGeom>
            <a:solidFill>
              <a:schemeClr val="accent1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Polyline: figure 569">
              <a:extLst>
                <a:ext uri="{FF2B5EF4-FFF2-40B4-BE49-F238E27FC236}">
                  <a16:creationId xmlns:a16="http://schemas.microsoft.com/office/drawing/2014/main" id="{34B5DB44-BA87-4B1E-8FE7-59641CA729B7}"/>
                </a:ext>
              </a:extLst>
            </p:cNvPr>
            <p:cNvSpPr/>
            <p:nvPr/>
          </p:nvSpPr>
          <p:spPr>
            <a:xfrm>
              <a:off x="6639688" y="5528399"/>
              <a:ext cx="472799" cy="263958"/>
            </a:xfrm>
            <a:custGeom>
              <a:avLst/>
              <a:gdLst>
                <a:gd name="connsiteX0" fmla="*/ 174814 w 472799"/>
                <a:gd name="connsiteY0" fmla="*/ 172725 h 263958"/>
                <a:gd name="connsiteX1" fmla="*/ 182454 w 472799"/>
                <a:gd name="connsiteY1" fmla="*/ 88678 h 263958"/>
                <a:gd name="connsiteX2" fmla="*/ 205376 w 472799"/>
                <a:gd name="connsiteY2" fmla="*/ 25006 h 263958"/>
                <a:gd name="connsiteX3" fmla="*/ 284330 w 472799"/>
                <a:gd name="connsiteY3" fmla="*/ 17365 h 263958"/>
                <a:gd name="connsiteX4" fmla="*/ 309799 w 472799"/>
                <a:gd name="connsiteY4" fmla="*/ 63209 h 263958"/>
                <a:gd name="connsiteX5" fmla="*/ 314893 w 472799"/>
                <a:gd name="connsiteY5" fmla="*/ 126881 h 263958"/>
                <a:gd name="connsiteX6" fmla="*/ 314893 w 472799"/>
                <a:gd name="connsiteY6" fmla="*/ 162538 h 263958"/>
                <a:gd name="connsiteX7" fmla="*/ 363283 w 472799"/>
                <a:gd name="connsiteY7" fmla="*/ 142163 h 263958"/>
                <a:gd name="connsiteX8" fmla="*/ 442237 w 472799"/>
                <a:gd name="connsiteY8" fmla="*/ 131975 h 263958"/>
                <a:gd name="connsiteX9" fmla="*/ 472799 w 472799"/>
                <a:gd name="connsiteY9" fmla="*/ 170178 h 263958"/>
                <a:gd name="connsiteX10" fmla="*/ 454971 w 472799"/>
                <a:gd name="connsiteY10" fmla="*/ 200741 h 263958"/>
                <a:gd name="connsiteX11" fmla="*/ 373471 w 472799"/>
                <a:gd name="connsiteY11" fmla="*/ 246585 h 263958"/>
                <a:gd name="connsiteX12" fmla="*/ 136611 w 472799"/>
                <a:gd name="connsiteY12" fmla="*/ 259319 h 263958"/>
                <a:gd name="connsiteX13" fmla="*/ 11813 w 472799"/>
                <a:gd name="connsiteY13" fmla="*/ 182913 h 263958"/>
                <a:gd name="connsiteX14" fmla="*/ 6719 w 472799"/>
                <a:gd name="connsiteY14" fmla="*/ 175272 h 263958"/>
                <a:gd name="connsiteX15" fmla="*/ 6719 w 472799"/>
                <a:gd name="connsiteY15" fmla="*/ 129428 h 263958"/>
                <a:gd name="connsiteX16" fmla="*/ 50016 w 472799"/>
                <a:gd name="connsiteY16" fmla="*/ 111600 h 263958"/>
                <a:gd name="connsiteX17" fmla="*/ 116235 w 472799"/>
                <a:gd name="connsiteY17" fmla="*/ 137069 h 263958"/>
                <a:gd name="connsiteX18" fmla="*/ 174814 w 472799"/>
                <a:gd name="connsiteY18" fmla="*/ 172725 h 26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799" h="263958">
                  <a:moveTo>
                    <a:pt x="174814" y="172725"/>
                  </a:moveTo>
                  <a:cubicBezTo>
                    <a:pt x="177361" y="139616"/>
                    <a:pt x="179908" y="114147"/>
                    <a:pt x="182454" y="88678"/>
                  </a:cubicBezTo>
                  <a:cubicBezTo>
                    <a:pt x="185001" y="65756"/>
                    <a:pt x="190095" y="45381"/>
                    <a:pt x="205376" y="25006"/>
                  </a:cubicBezTo>
                  <a:cubicBezTo>
                    <a:pt x="225752" y="-5557"/>
                    <a:pt x="258861" y="-8104"/>
                    <a:pt x="284330" y="17365"/>
                  </a:cubicBezTo>
                  <a:cubicBezTo>
                    <a:pt x="297064" y="30100"/>
                    <a:pt x="304705" y="45381"/>
                    <a:pt x="309799" y="63209"/>
                  </a:cubicBezTo>
                  <a:cubicBezTo>
                    <a:pt x="314893" y="83584"/>
                    <a:pt x="314893" y="103959"/>
                    <a:pt x="314893" y="126881"/>
                  </a:cubicBezTo>
                  <a:cubicBezTo>
                    <a:pt x="314893" y="139616"/>
                    <a:pt x="309799" y="149803"/>
                    <a:pt x="314893" y="162538"/>
                  </a:cubicBezTo>
                  <a:cubicBezTo>
                    <a:pt x="332721" y="159991"/>
                    <a:pt x="348002" y="149803"/>
                    <a:pt x="363283" y="142163"/>
                  </a:cubicBezTo>
                  <a:cubicBezTo>
                    <a:pt x="388752" y="131975"/>
                    <a:pt x="414221" y="124334"/>
                    <a:pt x="442237" y="131975"/>
                  </a:cubicBezTo>
                  <a:cubicBezTo>
                    <a:pt x="462612" y="137069"/>
                    <a:pt x="472799" y="152350"/>
                    <a:pt x="472799" y="170178"/>
                  </a:cubicBezTo>
                  <a:cubicBezTo>
                    <a:pt x="472799" y="182913"/>
                    <a:pt x="465159" y="193100"/>
                    <a:pt x="454971" y="200741"/>
                  </a:cubicBezTo>
                  <a:cubicBezTo>
                    <a:pt x="432049" y="223663"/>
                    <a:pt x="404034" y="238944"/>
                    <a:pt x="373471" y="246585"/>
                  </a:cubicBezTo>
                  <a:cubicBezTo>
                    <a:pt x="294517" y="261866"/>
                    <a:pt x="215564" y="269507"/>
                    <a:pt x="136611" y="259319"/>
                  </a:cubicBezTo>
                  <a:cubicBezTo>
                    <a:pt x="80579" y="256772"/>
                    <a:pt x="42376" y="226210"/>
                    <a:pt x="11813" y="182913"/>
                  </a:cubicBezTo>
                  <a:cubicBezTo>
                    <a:pt x="9266" y="180366"/>
                    <a:pt x="9266" y="177819"/>
                    <a:pt x="6719" y="175272"/>
                  </a:cubicBezTo>
                  <a:cubicBezTo>
                    <a:pt x="-921" y="159991"/>
                    <a:pt x="-3468" y="144709"/>
                    <a:pt x="6719" y="129428"/>
                  </a:cubicBezTo>
                  <a:cubicBezTo>
                    <a:pt x="16907" y="114147"/>
                    <a:pt x="34735" y="109053"/>
                    <a:pt x="50016" y="111600"/>
                  </a:cubicBezTo>
                  <a:cubicBezTo>
                    <a:pt x="72938" y="114147"/>
                    <a:pt x="95860" y="124334"/>
                    <a:pt x="116235" y="137069"/>
                  </a:cubicBezTo>
                  <a:cubicBezTo>
                    <a:pt x="134064" y="147256"/>
                    <a:pt x="151892" y="159991"/>
                    <a:pt x="174814" y="172725"/>
                  </a:cubicBezTo>
                  <a:close/>
                </a:path>
              </a:pathLst>
            </a:custGeom>
            <a:solidFill>
              <a:srgbClr val="ffffff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Polyline: figure 570">
              <a:extLst>
                <a:ext uri="{FF2B5EF4-FFF2-40B4-BE49-F238E27FC236}">
                  <a16:creationId xmlns:a16="http://schemas.microsoft.com/office/drawing/2014/main" id="{76A5E863-2350-4B0E-AC49-F1B26EF08F3F}"/>
                </a:ext>
              </a:extLst>
            </p:cNvPr>
            <p:cNvSpPr/>
            <p:nvPr/>
          </p:nvSpPr>
          <p:spPr>
            <a:xfrm>
              <a:off x="6501235" y="5797906"/>
              <a:ext cx="274426" cy="721928"/>
            </a:xfrm>
            <a:custGeom>
              <a:avLst/>
              <a:gdLst>
                <a:gd name="connsiteX0" fmla="*/ 0 w 274426"/>
                <a:gd name="connsiteY0" fmla="*/ 435518 h 721928"/>
                <a:gd name="connsiteX1" fmla="*/ 33110 w 274426"/>
                <a:gd name="connsiteY1" fmla="*/ 213938 h 721928"/>
                <a:gd name="connsiteX2" fmla="*/ 191016 w 274426"/>
                <a:gd name="connsiteY2" fmla="*/ 28016 h 721928"/>
                <a:gd name="connsiteX3" fmla="*/ 239407 w 274426"/>
                <a:gd name="connsiteY3" fmla="*/ 5094 h 721928"/>
                <a:gd name="connsiteX4" fmla="*/ 257235 w 274426"/>
                <a:gd name="connsiteY4" fmla="*/ 0 h 721928"/>
                <a:gd name="connsiteX5" fmla="*/ 272517 w 274426"/>
                <a:gd name="connsiteY5" fmla="*/ 10188 h 721928"/>
                <a:gd name="connsiteX6" fmla="*/ 272517 w 274426"/>
                <a:gd name="connsiteY6" fmla="*/ 28016 h 721928"/>
                <a:gd name="connsiteX7" fmla="*/ 252142 w 274426"/>
                <a:gd name="connsiteY7" fmla="*/ 43297 h 721928"/>
                <a:gd name="connsiteX8" fmla="*/ 196110 w 274426"/>
                <a:gd name="connsiteY8" fmla="*/ 71313 h 721928"/>
                <a:gd name="connsiteX9" fmla="*/ 81500 w 274426"/>
                <a:gd name="connsiteY9" fmla="*/ 198657 h 721928"/>
                <a:gd name="connsiteX10" fmla="*/ 48391 w 274426"/>
                <a:gd name="connsiteY10" fmla="*/ 338736 h 721928"/>
                <a:gd name="connsiteX11" fmla="*/ 43297 w 274426"/>
                <a:gd name="connsiteY11" fmla="*/ 486455 h 721928"/>
                <a:gd name="connsiteX12" fmla="*/ 119704 w 274426"/>
                <a:gd name="connsiteY12" fmla="*/ 654550 h 721928"/>
                <a:gd name="connsiteX13" fmla="*/ 155360 w 274426"/>
                <a:gd name="connsiteY13" fmla="*/ 687659 h 721928"/>
                <a:gd name="connsiteX14" fmla="*/ 163001 w 274426"/>
                <a:gd name="connsiteY14" fmla="*/ 702941 h 721928"/>
                <a:gd name="connsiteX15" fmla="*/ 142626 w 274426"/>
                <a:gd name="connsiteY15" fmla="*/ 720769 h 721928"/>
                <a:gd name="connsiteX16" fmla="*/ 127344 w 274426"/>
                <a:gd name="connsiteY16" fmla="*/ 713128 h 721928"/>
                <a:gd name="connsiteX17" fmla="*/ 5094 w 274426"/>
                <a:gd name="connsiteY17" fmla="*/ 501737 h 721928"/>
                <a:gd name="connsiteX18" fmla="*/ 0 w 274426"/>
                <a:gd name="connsiteY18" fmla="*/ 435518 h 72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4426" h="721928">
                  <a:moveTo>
                    <a:pt x="0" y="435518"/>
                  </a:moveTo>
                  <a:cubicBezTo>
                    <a:pt x="5094" y="356564"/>
                    <a:pt x="10188" y="282704"/>
                    <a:pt x="33110" y="213938"/>
                  </a:cubicBezTo>
                  <a:cubicBezTo>
                    <a:pt x="58578" y="129891"/>
                    <a:pt x="109516" y="66219"/>
                    <a:pt x="191016" y="28016"/>
                  </a:cubicBezTo>
                  <a:cubicBezTo>
                    <a:pt x="206298" y="20375"/>
                    <a:pt x="224126" y="12734"/>
                    <a:pt x="239407" y="5094"/>
                  </a:cubicBezTo>
                  <a:cubicBezTo>
                    <a:pt x="244501" y="2547"/>
                    <a:pt x="249595" y="2547"/>
                    <a:pt x="257235" y="0"/>
                  </a:cubicBezTo>
                  <a:cubicBezTo>
                    <a:pt x="262329" y="0"/>
                    <a:pt x="267423" y="2547"/>
                    <a:pt x="272517" y="10188"/>
                  </a:cubicBezTo>
                  <a:cubicBezTo>
                    <a:pt x="275064" y="15281"/>
                    <a:pt x="275064" y="20375"/>
                    <a:pt x="272517" y="28016"/>
                  </a:cubicBezTo>
                  <a:cubicBezTo>
                    <a:pt x="267423" y="35656"/>
                    <a:pt x="259782" y="40750"/>
                    <a:pt x="252142" y="43297"/>
                  </a:cubicBezTo>
                  <a:cubicBezTo>
                    <a:pt x="234314" y="53485"/>
                    <a:pt x="213938" y="61125"/>
                    <a:pt x="196110" y="71313"/>
                  </a:cubicBezTo>
                  <a:cubicBezTo>
                    <a:pt x="142626" y="99329"/>
                    <a:pt x="104422" y="142626"/>
                    <a:pt x="81500" y="198657"/>
                  </a:cubicBezTo>
                  <a:cubicBezTo>
                    <a:pt x="63672" y="244501"/>
                    <a:pt x="53485" y="290345"/>
                    <a:pt x="48391" y="338736"/>
                  </a:cubicBezTo>
                  <a:cubicBezTo>
                    <a:pt x="43297" y="387127"/>
                    <a:pt x="40750" y="438064"/>
                    <a:pt x="43297" y="486455"/>
                  </a:cubicBezTo>
                  <a:cubicBezTo>
                    <a:pt x="48391" y="552674"/>
                    <a:pt x="73860" y="608706"/>
                    <a:pt x="119704" y="654550"/>
                  </a:cubicBezTo>
                  <a:cubicBezTo>
                    <a:pt x="132438" y="667284"/>
                    <a:pt x="145173" y="677472"/>
                    <a:pt x="155360" y="687659"/>
                  </a:cubicBezTo>
                  <a:cubicBezTo>
                    <a:pt x="160454" y="692753"/>
                    <a:pt x="163001" y="697847"/>
                    <a:pt x="163001" y="702941"/>
                  </a:cubicBezTo>
                  <a:cubicBezTo>
                    <a:pt x="165548" y="713128"/>
                    <a:pt x="152813" y="725863"/>
                    <a:pt x="142626" y="720769"/>
                  </a:cubicBezTo>
                  <a:cubicBezTo>
                    <a:pt x="137532" y="718222"/>
                    <a:pt x="132438" y="715675"/>
                    <a:pt x="127344" y="713128"/>
                  </a:cubicBezTo>
                  <a:cubicBezTo>
                    <a:pt x="58578" y="659644"/>
                    <a:pt x="12734" y="590878"/>
                    <a:pt x="5094" y="501737"/>
                  </a:cubicBezTo>
                  <a:cubicBezTo>
                    <a:pt x="2547" y="478815"/>
                    <a:pt x="0" y="453346"/>
                    <a:pt x="0" y="435518"/>
                  </a:cubicBezTo>
                  <a:close/>
                </a:path>
              </a:pathLst>
            </a:custGeom>
            <a:solidFill>
              <a:srgbClr val="ffffff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Polyline: figure 571">
              <a:extLst>
                <a:ext uri="{FF2B5EF4-FFF2-40B4-BE49-F238E27FC236}">
                  <a16:creationId xmlns:a16="http://schemas.microsoft.com/office/drawing/2014/main" id="{3F43D6CF-3954-4024-9199-3A792280B51D}"/>
                </a:ext>
              </a:extLst>
            </p:cNvPr>
            <p:cNvSpPr/>
            <p:nvPr/>
          </p:nvSpPr>
          <p:spPr>
            <a:xfrm>
              <a:off x="6938300" y="5812509"/>
              <a:ext cx="293890" cy="725266"/>
            </a:xfrm>
            <a:custGeom>
              <a:avLst/>
              <a:gdLst>
                <a:gd name="connsiteX0" fmla="*/ 293891 w 293890"/>
                <a:gd name="connsiteY0" fmla="*/ 466758 h 725266"/>
                <a:gd name="connsiteX1" fmla="*/ 288797 w 293890"/>
                <a:gd name="connsiteY1" fmla="*/ 545711 h 725266"/>
                <a:gd name="connsiteX2" fmla="*/ 204750 w 293890"/>
                <a:gd name="connsiteY2" fmla="*/ 716352 h 725266"/>
                <a:gd name="connsiteX3" fmla="*/ 197109 w 293890"/>
                <a:gd name="connsiteY3" fmla="*/ 721446 h 725266"/>
                <a:gd name="connsiteX4" fmla="*/ 176734 w 293890"/>
                <a:gd name="connsiteY4" fmla="*/ 721446 h 725266"/>
                <a:gd name="connsiteX5" fmla="*/ 171640 w 293890"/>
                <a:gd name="connsiteY5" fmla="*/ 701071 h 725266"/>
                <a:gd name="connsiteX6" fmla="*/ 176734 w 293890"/>
                <a:gd name="connsiteY6" fmla="*/ 688337 h 725266"/>
                <a:gd name="connsiteX7" fmla="*/ 189469 w 293890"/>
                <a:gd name="connsiteY7" fmla="*/ 670509 h 725266"/>
                <a:gd name="connsiteX8" fmla="*/ 255688 w 293890"/>
                <a:gd name="connsiteY8" fmla="*/ 479492 h 725266"/>
                <a:gd name="connsiteX9" fmla="*/ 232766 w 293890"/>
                <a:gd name="connsiteY9" fmla="*/ 265554 h 725266"/>
                <a:gd name="connsiteX10" fmla="*/ 92687 w 293890"/>
                <a:gd name="connsiteY10" fmla="*/ 74537 h 725266"/>
                <a:gd name="connsiteX11" fmla="*/ 29015 w 293890"/>
                <a:gd name="connsiteY11" fmla="*/ 41428 h 725266"/>
                <a:gd name="connsiteX12" fmla="*/ 6093 w 293890"/>
                <a:gd name="connsiteY12" fmla="*/ 28693 h 725266"/>
                <a:gd name="connsiteX13" fmla="*/ 999 w 293890"/>
                <a:gd name="connsiteY13" fmla="*/ 8318 h 725266"/>
                <a:gd name="connsiteX14" fmla="*/ 16280 w 293890"/>
                <a:gd name="connsiteY14" fmla="*/ 677 h 725266"/>
                <a:gd name="connsiteX15" fmla="*/ 36656 w 293890"/>
                <a:gd name="connsiteY15" fmla="*/ 5771 h 725266"/>
                <a:gd name="connsiteX16" fmla="*/ 268422 w 293890"/>
                <a:gd name="connsiteY16" fmla="*/ 270647 h 725266"/>
                <a:gd name="connsiteX17" fmla="*/ 293891 w 293890"/>
                <a:gd name="connsiteY17" fmla="*/ 466758 h 72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3890" h="725266">
                  <a:moveTo>
                    <a:pt x="293891" y="466758"/>
                  </a:moveTo>
                  <a:cubicBezTo>
                    <a:pt x="291344" y="484586"/>
                    <a:pt x="291344" y="515148"/>
                    <a:pt x="288797" y="545711"/>
                  </a:cubicBezTo>
                  <a:cubicBezTo>
                    <a:pt x="278610" y="611930"/>
                    <a:pt x="245500" y="665415"/>
                    <a:pt x="204750" y="716352"/>
                  </a:cubicBezTo>
                  <a:cubicBezTo>
                    <a:pt x="202203" y="718899"/>
                    <a:pt x="199656" y="721446"/>
                    <a:pt x="197109" y="721446"/>
                  </a:cubicBezTo>
                  <a:cubicBezTo>
                    <a:pt x="189469" y="726540"/>
                    <a:pt x="181828" y="726540"/>
                    <a:pt x="176734" y="721446"/>
                  </a:cubicBezTo>
                  <a:cubicBezTo>
                    <a:pt x="171640" y="716352"/>
                    <a:pt x="169094" y="708712"/>
                    <a:pt x="171640" y="701071"/>
                  </a:cubicBezTo>
                  <a:cubicBezTo>
                    <a:pt x="174187" y="695977"/>
                    <a:pt x="174187" y="693430"/>
                    <a:pt x="176734" y="688337"/>
                  </a:cubicBezTo>
                  <a:cubicBezTo>
                    <a:pt x="181828" y="683243"/>
                    <a:pt x="184375" y="675602"/>
                    <a:pt x="189469" y="670509"/>
                  </a:cubicBezTo>
                  <a:cubicBezTo>
                    <a:pt x="235313" y="614477"/>
                    <a:pt x="253141" y="550805"/>
                    <a:pt x="255688" y="479492"/>
                  </a:cubicBezTo>
                  <a:cubicBezTo>
                    <a:pt x="255688" y="408179"/>
                    <a:pt x="248047" y="336866"/>
                    <a:pt x="232766" y="265554"/>
                  </a:cubicBezTo>
                  <a:cubicBezTo>
                    <a:pt x="212391" y="181506"/>
                    <a:pt x="166547" y="120381"/>
                    <a:pt x="92687" y="74537"/>
                  </a:cubicBezTo>
                  <a:cubicBezTo>
                    <a:pt x="72312" y="61803"/>
                    <a:pt x="49390" y="51615"/>
                    <a:pt x="29015" y="41428"/>
                  </a:cubicBezTo>
                  <a:cubicBezTo>
                    <a:pt x="21374" y="36334"/>
                    <a:pt x="13734" y="33787"/>
                    <a:pt x="6093" y="28693"/>
                  </a:cubicBezTo>
                  <a:cubicBezTo>
                    <a:pt x="999" y="23599"/>
                    <a:pt x="-1548" y="15959"/>
                    <a:pt x="999" y="8318"/>
                  </a:cubicBezTo>
                  <a:cubicBezTo>
                    <a:pt x="3546" y="3224"/>
                    <a:pt x="8640" y="-1869"/>
                    <a:pt x="16280" y="677"/>
                  </a:cubicBezTo>
                  <a:cubicBezTo>
                    <a:pt x="23921" y="677"/>
                    <a:pt x="31562" y="3224"/>
                    <a:pt x="36656" y="5771"/>
                  </a:cubicBezTo>
                  <a:cubicBezTo>
                    <a:pt x="156359" y="56709"/>
                    <a:pt x="240406" y="138209"/>
                    <a:pt x="268422" y="270647"/>
                  </a:cubicBezTo>
                  <a:cubicBezTo>
                    <a:pt x="286250" y="329226"/>
                    <a:pt x="291344" y="392898"/>
                    <a:pt x="293891" y="466758"/>
                  </a:cubicBezTo>
                  <a:close/>
                </a:path>
              </a:pathLst>
            </a:custGeom>
            <a:solidFill>
              <a:srgbClr val="ffffff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Polyline: figure 572">
              <a:extLst>
                <a:ext uri="{FF2B5EF4-FFF2-40B4-BE49-F238E27FC236}">
                  <a16:creationId xmlns:a16="http://schemas.microsoft.com/office/drawing/2014/main" id="{ECA70961-46E1-450B-8A02-47383690C6E7}"/>
                </a:ext>
              </a:extLst>
            </p:cNvPr>
            <p:cNvSpPr/>
            <p:nvPr/>
          </p:nvSpPr>
          <p:spPr>
            <a:xfrm>
              <a:off x="6688572" y="5805633"/>
              <a:ext cx="168575" cy="769734"/>
            </a:xfrm>
            <a:custGeom>
              <a:avLst/>
              <a:gdLst>
                <a:gd name="connsiteX0" fmla="*/ 1132 w 168575"/>
                <a:gd name="connsiteY0" fmla="*/ 397227 h 769734"/>
                <a:gd name="connsiteX1" fmla="*/ 18960 w 168575"/>
                <a:gd name="connsiteY1" fmla="*/ 231679 h 769734"/>
                <a:gd name="connsiteX2" fmla="*/ 80085 w 168575"/>
                <a:gd name="connsiteY2" fmla="*/ 89054 h 769734"/>
                <a:gd name="connsiteX3" fmla="*/ 133570 w 168575"/>
                <a:gd name="connsiteY3" fmla="*/ 12647 h 769734"/>
                <a:gd name="connsiteX4" fmla="*/ 159039 w 168575"/>
                <a:gd name="connsiteY4" fmla="*/ 2460 h 769734"/>
                <a:gd name="connsiteX5" fmla="*/ 164133 w 168575"/>
                <a:gd name="connsiteY5" fmla="*/ 33022 h 769734"/>
                <a:gd name="connsiteX6" fmla="*/ 123382 w 168575"/>
                <a:gd name="connsiteY6" fmla="*/ 91601 h 769734"/>
                <a:gd name="connsiteX7" fmla="*/ 44429 w 168575"/>
                <a:gd name="connsiteY7" fmla="*/ 300445 h 769734"/>
                <a:gd name="connsiteX8" fmla="*/ 49523 w 168575"/>
                <a:gd name="connsiteY8" fmla="*/ 547493 h 769734"/>
                <a:gd name="connsiteX9" fmla="*/ 74992 w 168575"/>
                <a:gd name="connsiteY9" fmla="*/ 730869 h 769734"/>
                <a:gd name="connsiteX10" fmla="*/ 77539 w 168575"/>
                <a:gd name="connsiteY10" fmla="*/ 753791 h 769734"/>
                <a:gd name="connsiteX11" fmla="*/ 64804 w 168575"/>
                <a:gd name="connsiteY11" fmla="*/ 769072 h 769734"/>
                <a:gd name="connsiteX12" fmla="*/ 46976 w 168575"/>
                <a:gd name="connsiteY12" fmla="*/ 758885 h 769734"/>
                <a:gd name="connsiteX13" fmla="*/ 39335 w 168575"/>
                <a:gd name="connsiteY13" fmla="*/ 738510 h 769734"/>
                <a:gd name="connsiteX14" fmla="*/ 1132 w 168575"/>
                <a:gd name="connsiteY14" fmla="*/ 417602 h 769734"/>
                <a:gd name="connsiteX15" fmla="*/ 1132 w 168575"/>
                <a:gd name="connsiteY15" fmla="*/ 397227 h 76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575" h="769734">
                  <a:moveTo>
                    <a:pt x="1132" y="397227"/>
                  </a:moveTo>
                  <a:cubicBezTo>
                    <a:pt x="1132" y="338649"/>
                    <a:pt x="6226" y="285164"/>
                    <a:pt x="18960" y="231679"/>
                  </a:cubicBezTo>
                  <a:cubicBezTo>
                    <a:pt x="31695" y="180742"/>
                    <a:pt x="52070" y="132351"/>
                    <a:pt x="80085" y="89054"/>
                  </a:cubicBezTo>
                  <a:cubicBezTo>
                    <a:pt x="97914" y="63585"/>
                    <a:pt x="115742" y="38116"/>
                    <a:pt x="133570" y="12647"/>
                  </a:cubicBezTo>
                  <a:cubicBezTo>
                    <a:pt x="141211" y="-87"/>
                    <a:pt x="151398" y="-2634"/>
                    <a:pt x="159039" y="2460"/>
                  </a:cubicBezTo>
                  <a:cubicBezTo>
                    <a:pt x="169226" y="7553"/>
                    <a:pt x="171773" y="20288"/>
                    <a:pt x="164133" y="33022"/>
                  </a:cubicBezTo>
                  <a:cubicBezTo>
                    <a:pt x="151398" y="53397"/>
                    <a:pt x="138664" y="73772"/>
                    <a:pt x="123382" y="91601"/>
                  </a:cubicBezTo>
                  <a:cubicBezTo>
                    <a:pt x="77539" y="152726"/>
                    <a:pt x="54617" y="224039"/>
                    <a:pt x="44429" y="300445"/>
                  </a:cubicBezTo>
                  <a:cubicBezTo>
                    <a:pt x="31695" y="381946"/>
                    <a:pt x="39335" y="465993"/>
                    <a:pt x="49523" y="547493"/>
                  </a:cubicBezTo>
                  <a:cubicBezTo>
                    <a:pt x="57163" y="608619"/>
                    <a:pt x="67351" y="669744"/>
                    <a:pt x="74992" y="730869"/>
                  </a:cubicBezTo>
                  <a:cubicBezTo>
                    <a:pt x="74992" y="738510"/>
                    <a:pt x="77539" y="746150"/>
                    <a:pt x="77539" y="753791"/>
                  </a:cubicBezTo>
                  <a:cubicBezTo>
                    <a:pt x="77539" y="761432"/>
                    <a:pt x="72445" y="766526"/>
                    <a:pt x="64804" y="769072"/>
                  </a:cubicBezTo>
                  <a:cubicBezTo>
                    <a:pt x="57163" y="771619"/>
                    <a:pt x="49523" y="766526"/>
                    <a:pt x="46976" y="758885"/>
                  </a:cubicBezTo>
                  <a:cubicBezTo>
                    <a:pt x="44429" y="751244"/>
                    <a:pt x="41882" y="746150"/>
                    <a:pt x="39335" y="738510"/>
                  </a:cubicBezTo>
                  <a:cubicBezTo>
                    <a:pt x="21507" y="631540"/>
                    <a:pt x="6226" y="524571"/>
                    <a:pt x="1132" y="417602"/>
                  </a:cubicBezTo>
                  <a:cubicBezTo>
                    <a:pt x="-1415" y="407415"/>
                    <a:pt x="1132" y="399774"/>
                    <a:pt x="1132" y="397227"/>
                  </a:cubicBezTo>
                  <a:close/>
                </a:path>
              </a:pathLst>
            </a:custGeom>
            <a:solidFill>
              <a:srgbClr val="ffffff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Polyline: figure 573">
              <a:extLst>
                <a:ext uri="{FF2B5EF4-FFF2-40B4-BE49-F238E27FC236}">
                  <a16:creationId xmlns:a16="http://schemas.microsoft.com/office/drawing/2014/main" id="{7822E0D7-BD3B-41FA-B884-D3A0C5C30409}"/>
                </a:ext>
              </a:extLst>
            </p:cNvPr>
            <p:cNvSpPr/>
            <p:nvPr/>
          </p:nvSpPr>
          <p:spPr>
            <a:xfrm>
              <a:off x="6850158" y="5846296"/>
              <a:ext cx="63672" cy="725862"/>
            </a:xfrm>
            <a:custGeom>
              <a:avLst/>
              <a:gdLst>
                <a:gd name="connsiteX0" fmla="*/ 5094 w 63672"/>
                <a:gd name="connsiteY0" fmla="*/ 354017 h 725862"/>
                <a:gd name="connsiteX1" fmla="*/ 17828 w 63672"/>
                <a:gd name="connsiteY1" fmla="*/ 78953 h 725862"/>
                <a:gd name="connsiteX2" fmla="*/ 28016 w 63672"/>
                <a:gd name="connsiteY2" fmla="*/ 12734 h 725862"/>
                <a:gd name="connsiteX3" fmla="*/ 45844 w 63672"/>
                <a:gd name="connsiteY3" fmla="*/ 0 h 725862"/>
                <a:gd name="connsiteX4" fmla="*/ 61125 w 63672"/>
                <a:gd name="connsiteY4" fmla="*/ 12734 h 725862"/>
                <a:gd name="connsiteX5" fmla="*/ 63672 w 63672"/>
                <a:gd name="connsiteY5" fmla="*/ 20375 h 725862"/>
                <a:gd name="connsiteX6" fmla="*/ 63672 w 63672"/>
                <a:gd name="connsiteY6" fmla="*/ 38203 h 725862"/>
                <a:gd name="connsiteX7" fmla="*/ 45844 w 63672"/>
                <a:gd name="connsiteY7" fmla="*/ 387127 h 725862"/>
                <a:gd name="connsiteX8" fmla="*/ 38203 w 63672"/>
                <a:gd name="connsiteY8" fmla="*/ 687659 h 725862"/>
                <a:gd name="connsiteX9" fmla="*/ 35656 w 63672"/>
                <a:gd name="connsiteY9" fmla="*/ 713128 h 725862"/>
                <a:gd name="connsiteX10" fmla="*/ 17828 w 63672"/>
                <a:gd name="connsiteY10" fmla="*/ 725863 h 725862"/>
                <a:gd name="connsiteX11" fmla="*/ 2547 w 63672"/>
                <a:gd name="connsiteY11" fmla="*/ 713128 h 725862"/>
                <a:gd name="connsiteX12" fmla="*/ 0 w 63672"/>
                <a:gd name="connsiteY12" fmla="*/ 682566 h 725862"/>
                <a:gd name="connsiteX13" fmla="*/ 2547 w 63672"/>
                <a:gd name="connsiteY13" fmla="*/ 578143 h 725862"/>
                <a:gd name="connsiteX14" fmla="*/ 5094 w 63672"/>
                <a:gd name="connsiteY14" fmla="*/ 354017 h 7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672" h="725862">
                  <a:moveTo>
                    <a:pt x="5094" y="354017"/>
                  </a:moveTo>
                  <a:cubicBezTo>
                    <a:pt x="7641" y="282704"/>
                    <a:pt x="10188" y="180829"/>
                    <a:pt x="17828" y="78953"/>
                  </a:cubicBezTo>
                  <a:cubicBezTo>
                    <a:pt x="20375" y="56032"/>
                    <a:pt x="22922" y="35656"/>
                    <a:pt x="28016" y="12734"/>
                  </a:cubicBezTo>
                  <a:cubicBezTo>
                    <a:pt x="30563" y="5094"/>
                    <a:pt x="35656" y="0"/>
                    <a:pt x="45844" y="0"/>
                  </a:cubicBezTo>
                  <a:cubicBezTo>
                    <a:pt x="53485" y="0"/>
                    <a:pt x="58578" y="5094"/>
                    <a:pt x="61125" y="12734"/>
                  </a:cubicBezTo>
                  <a:cubicBezTo>
                    <a:pt x="61125" y="15281"/>
                    <a:pt x="63672" y="17828"/>
                    <a:pt x="63672" y="20375"/>
                  </a:cubicBezTo>
                  <a:cubicBezTo>
                    <a:pt x="63672" y="25469"/>
                    <a:pt x="63672" y="33110"/>
                    <a:pt x="63672" y="38203"/>
                  </a:cubicBezTo>
                  <a:cubicBezTo>
                    <a:pt x="50938" y="155360"/>
                    <a:pt x="48391" y="269970"/>
                    <a:pt x="45844" y="387127"/>
                  </a:cubicBezTo>
                  <a:cubicBezTo>
                    <a:pt x="43297" y="486455"/>
                    <a:pt x="40750" y="588331"/>
                    <a:pt x="38203" y="687659"/>
                  </a:cubicBezTo>
                  <a:cubicBezTo>
                    <a:pt x="38203" y="695300"/>
                    <a:pt x="38203" y="705487"/>
                    <a:pt x="35656" y="713128"/>
                  </a:cubicBezTo>
                  <a:cubicBezTo>
                    <a:pt x="33109" y="720769"/>
                    <a:pt x="28016" y="725863"/>
                    <a:pt x="17828" y="725863"/>
                  </a:cubicBezTo>
                  <a:cubicBezTo>
                    <a:pt x="10188" y="725863"/>
                    <a:pt x="2547" y="720769"/>
                    <a:pt x="2547" y="713128"/>
                  </a:cubicBezTo>
                  <a:cubicBezTo>
                    <a:pt x="0" y="702941"/>
                    <a:pt x="0" y="692753"/>
                    <a:pt x="0" y="682566"/>
                  </a:cubicBezTo>
                  <a:cubicBezTo>
                    <a:pt x="0" y="646909"/>
                    <a:pt x="2547" y="613800"/>
                    <a:pt x="2547" y="578143"/>
                  </a:cubicBezTo>
                  <a:cubicBezTo>
                    <a:pt x="2547" y="514471"/>
                    <a:pt x="5094" y="448252"/>
                    <a:pt x="5094" y="354017"/>
                  </a:cubicBezTo>
                  <a:close/>
                </a:path>
              </a:pathLst>
            </a:custGeom>
            <a:solidFill>
              <a:srgbClr val="ffffff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Polyline: figure 574">
              <a:extLst>
                <a:ext uri="{FF2B5EF4-FFF2-40B4-BE49-F238E27FC236}">
                  <a16:creationId xmlns:a16="http://schemas.microsoft.com/office/drawing/2014/main" id="{E8D9A093-1891-4887-80DF-3BE574D3B3ED}"/>
                </a:ext>
              </a:extLst>
            </p:cNvPr>
            <p:cNvSpPr/>
            <p:nvPr/>
          </p:nvSpPr>
          <p:spPr>
            <a:xfrm>
              <a:off x="6945267" y="5872639"/>
              <a:ext cx="139971" cy="701192"/>
            </a:xfrm>
            <a:custGeom>
              <a:avLst/>
              <a:gdLst>
                <a:gd name="connsiteX0" fmla="*/ 139205 w 139971"/>
                <a:gd name="connsiteY0" fmla="*/ 317487 h 701192"/>
                <a:gd name="connsiteX1" fmla="*/ 78080 w 139971"/>
                <a:gd name="connsiteY1" fmla="*/ 605285 h 701192"/>
                <a:gd name="connsiteX2" fmla="*/ 44970 w 139971"/>
                <a:gd name="connsiteY2" fmla="*/ 679145 h 701192"/>
                <a:gd name="connsiteX3" fmla="*/ 32236 w 139971"/>
                <a:gd name="connsiteY3" fmla="*/ 696973 h 701192"/>
                <a:gd name="connsiteX4" fmla="*/ 16954 w 139971"/>
                <a:gd name="connsiteY4" fmla="*/ 699520 h 701192"/>
                <a:gd name="connsiteX5" fmla="*/ 6767 w 139971"/>
                <a:gd name="connsiteY5" fmla="*/ 684238 h 701192"/>
                <a:gd name="connsiteX6" fmla="*/ 14407 w 139971"/>
                <a:gd name="connsiteY6" fmla="*/ 653676 h 701192"/>
                <a:gd name="connsiteX7" fmla="*/ 67892 w 139971"/>
                <a:gd name="connsiteY7" fmla="*/ 511050 h 701192"/>
                <a:gd name="connsiteX8" fmla="*/ 98455 w 139971"/>
                <a:gd name="connsiteY8" fmla="*/ 294565 h 701192"/>
                <a:gd name="connsiteX9" fmla="*/ 44970 w 139971"/>
                <a:gd name="connsiteY9" fmla="*/ 88267 h 701192"/>
                <a:gd name="connsiteX10" fmla="*/ 14407 w 139971"/>
                <a:gd name="connsiteY10" fmla="*/ 42423 h 701192"/>
                <a:gd name="connsiteX11" fmla="*/ 1673 w 139971"/>
                <a:gd name="connsiteY11" fmla="*/ 24595 h 701192"/>
                <a:gd name="connsiteX12" fmla="*/ 4220 w 139971"/>
                <a:gd name="connsiteY12" fmla="*/ 4220 h 701192"/>
                <a:gd name="connsiteX13" fmla="*/ 24595 w 139971"/>
                <a:gd name="connsiteY13" fmla="*/ 1673 h 701192"/>
                <a:gd name="connsiteX14" fmla="*/ 37329 w 139971"/>
                <a:gd name="connsiteY14" fmla="*/ 14407 h 701192"/>
                <a:gd name="connsiteX15" fmla="*/ 80626 w 139971"/>
                <a:gd name="connsiteY15" fmla="*/ 80626 h 701192"/>
                <a:gd name="connsiteX16" fmla="*/ 139205 w 139971"/>
                <a:gd name="connsiteY16" fmla="*/ 317487 h 70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971" h="701192">
                  <a:moveTo>
                    <a:pt x="139205" y="317487"/>
                  </a:moveTo>
                  <a:cubicBezTo>
                    <a:pt x="141752" y="421909"/>
                    <a:pt x="113736" y="513597"/>
                    <a:pt x="78080" y="605285"/>
                  </a:cubicBezTo>
                  <a:cubicBezTo>
                    <a:pt x="67892" y="630754"/>
                    <a:pt x="57704" y="656223"/>
                    <a:pt x="44970" y="679145"/>
                  </a:cubicBezTo>
                  <a:cubicBezTo>
                    <a:pt x="42423" y="686785"/>
                    <a:pt x="37329" y="691879"/>
                    <a:pt x="32236" y="696973"/>
                  </a:cubicBezTo>
                  <a:cubicBezTo>
                    <a:pt x="29689" y="702067"/>
                    <a:pt x="24595" y="702067"/>
                    <a:pt x="16954" y="699520"/>
                  </a:cubicBezTo>
                  <a:cubicBezTo>
                    <a:pt x="11860" y="696973"/>
                    <a:pt x="6767" y="691879"/>
                    <a:pt x="6767" y="684238"/>
                  </a:cubicBezTo>
                  <a:cubicBezTo>
                    <a:pt x="6767" y="674051"/>
                    <a:pt x="11860" y="663863"/>
                    <a:pt x="14407" y="653676"/>
                  </a:cubicBezTo>
                  <a:cubicBezTo>
                    <a:pt x="34782" y="607832"/>
                    <a:pt x="52611" y="559441"/>
                    <a:pt x="67892" y="511050"/>
                  </a:cubicBezTo>
                  <a:cubicBezTo>
                    <a:pt x="88267" y="439737"/>
                    <a:pt x="101001" y="368425"/>
                    <a:pt x="98455" y="294565"/>
                  </a:cubicBezTo>
                  <a:cubicBezTo>
                    <a:pt x="95908" y="220705"/>
                    <a:pt x="75533" y="151939"/>
                    <a:pt x="44970" y="88267"/>
                  </a:cubicBezTo>
                  <a:cubicBezTo>
                    <a:pt x="37329" y="72986"/>
                    <a:pt x="24595" y="57704"/>
                    <a:pt x="14407" y="42423"/>
                  </a:cubicBezTo>
                  <a:cubicBezTo>
                    <a:pt x="9314" y="37329"/>
                    <a:pt x="4220" y="29689"/>
                    <a:pt x="1673" y="24595"/>
                  </a:cubicBezTo>
                  <a:cubicBezTo>
                    <a:pt x="-874" y="16954"/>
                    <a:pt x="-874" y="9314"/>
                    <a:pt x="4220" y="4220"/>
                  </a:cubicBezTo>
                  <a:cubicBezTo>
                    <a:pt x="9314" y="-874"/>
                    <a:pt x="16954" y="-874"/>
                    <a:pt x="24595" y="1673"/>
                  </a:cubicBezTo>
                  <a:cubicBezTo>
                    <a:pt x="29689" y="4220"/>
                    <a:pt x="34782" y="9314"/>
                    <a:pt x="37329" y="14407"/>
                  </a:cubicBezTo>
                  <a:cubicBezTo>
                    <a:pt x="55158" y="34782"/>
                    <a:pt x="70439" y="57704"/>
                    <a:pt x="80626" y="80626"/>
                  </a:cubicBezTo>
                  <a:cubicBezTo>
                    <a:pt x="123923" y="159580"/>
                    <a:pt x="144299" y="238533"/>
                    <a:pt x="139205" y="317487"/>
                  </a:cubicBezTo>
                  <a:close/>
                </a:path>
              </a:pathLst>
            </a:custGeom>
            <a:solidFill>
              <a:srgbClr val="ffffff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2" name="TextBox 641">
            <a:extLst>
              <a:ext uri="{FF2B5EF4-FFF2-40B4-BE49-F238E27FC236}">
                <a16:creationId xmlns:a16="http://schemas.microsoft.com/office/drawing/2014/main" id="{6D823601-8411-4A92-8E8F-5B914804A31A}"/>
              </a:ext>
            </a:extLst>
          </p:cNvPr>
          <p:cNvSpPr txBox="1"/>
          <p:nvPr/>
        </p:nvSpPr>
        <p:spPr>
          <a:xfrm>
            <a:off x="2572241" y="2088500"/>
            <a:ext cx="741093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4800" dirty="0">
                <a:solidFill>
                  <a:srgbClr val="ffffff"/>
                </a:solidFill>
                <a:latin typeface="+mj-lt"/>
              </a:rPr>
              <a:t>YOUR BRANDED, CUSTOMIZED</a:t>
            </a:r>
            <a:endParaRPr lang="uk-UA" sz="4800" dirty="0">
              <a:solidFill>
                <a:srgbClr val="ffffff"/>
              </a:solidFill>
              <a:latin typeface="+mj-lt"/>
            </a:endParaRPr>
          </a:p>
          <a:p>
            <a:pPr algn="ctr"/>
            <a:r>
              <a:rPr lang="pl-PL" sz="4800" dirty="0">
                <a:solidFill>
                  <a:srgbClr val="ffffff"/>
                </a:solidFill>
                <a:latin typeface="+mj-lt"/>
              </a:rPr>
              <a:t>PRESENTATION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546" name="Drawing 544">
            <a:extLst>
              <a:ext uri="{FF2B5EF4-FFF2-40B4-BE49-F238E27FC236}">
                <a16:creationId xmlns:a16="http://schemas.microsoft.com/office/drawing/2014/main" id="{D868212D-C0CA-4FAA-97BE-53A01ED05BED}"/>
              </a:ext>
            </a:extLst>
          </p:cNvPr>
          <p:cNvGrpSpPr/>
          <p:nvPr/>
        </p:nvGrpSpPr>
        <p:grpSpPr>
          <a:xfrm>
            <a:off x="5233810" y="4758615"/>
            <a:ext cx="2128976" cy="1805814"/>
            <a:chOff x="5703671" y="3096339"/>
            <a:chExt cx="786663" cy="667254"/>
          </a:xfrm>
        </p:grpSpPr>
        <p:sp>
          <p:nvSpPr>
            <p:cNvPr id="547" name="Polyline: figure 546">
              <a:extLst>
                <a:ext uri="{FF2B5EF4-FFF2-40B4-BE49-F238E27FC236}">
                  <a16:creationId xmlns:a16="http://schemas.microsoft.com/office/drawing/2014/main" id="{3594F03D-AD02-4DF5-A9EA-92AA7B8D9888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Polyline: figure 547">
              <a:extLst>
                <a:ext uri="{FF2B5EF4-FFF2-40B4-BE49-F238E27FC236}">
                  <a16:creationId xmlns:a16="http://schemas.microsoft.com/office/drawing/2014/main" id="{EA5B278D-18CE-4F0E-B015-438D6C7C233C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Polyline: figure 548">
              <a:extLst>
                <a:ext uri="{FF2B5EF4-FFF2-40B4-BE49-F238E27FC236}">
                  <a16:creationId xmlns:a16="http://schemas.microsoft.com/office/drawing/2014/main" id="{6FC7598C-58C5-4D76-AC23-DF90A959A915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Polyline: figure 549">
              <a:extLst>
                <a:ext uri="{FF2B5EF4-FFF2-40B4-BE49-F238E27FC236}">
                  <a16:creationId xmlns:a16="http://schemas.microsoft.com/office/drawing/2014/main" id="{2B333B91-86B4-43CD-84AB-BD98807CFAC3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Polyline: figure 550">
              <a:extLst>
                <a:ext uri="{FF2B5EF4-FFF2-40B4-BE49-F238E27FC236}">
                  <a16:creationId xmlns:a16="http://schemas.microsoft.com/office/drawing/2014/main" id="{B2CDCD37-980F-4DBE-A0E8-045871E3E578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Polyline: figure 551">
              <a:extLst>
                <a:ext uri="{FF2B5EF4-FFF2-40B4-BE49-F238E27FC236}">
                  <a16:creationId xmlns:a16="http://schemas.microsoft.com/office/drawing/2014/main" id="{4BD25811-DBF2-4130-ABCA-100D514596C4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Polyline: figure 552">
              <a:extLst>
                <a:ext uri="{FF2B5EF4-FFF2-40B4-BE49-F238E27FC236}">
                  <a16:creationId xmlns:a16="http://schemas.microsoft.com/office/drawing/2014/main" id="{F6854AE3-DFD4-4937-ABE6-D2AFE2536F0D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Polyline: figure 553">
              <a:extLst>
                <a:ext uri="{FF2B5EF4-FFF2-40B4-BE49-F238E27FC236}">
                  <a16:creationId xmlns:a16="http://schemas.microsoft.com/office/drawing/2014/main" id="{48E91FB0-A1EF-4F94-A0FF-C8F0BBC12AB6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119">
            <a:extLst>
              <a:ext uri="{FF2B5EF4-FFF2-40B4-BE49-F238E27FC236}">
                <a16:creationId xmlns:a16="http://schemas.microsoft.com/office/drawing/2014/main" id="{C9E2320F-56C9-43E0-A613-4A729A65191D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5">
            <a:extLst>
              <a:ext uri="{FF2B5EF4-FFF2-40B4-BE49-F238E27FC236}">
                <a16:creationId xmlns:a16="http://schemas.microsoft.com/office/drawing/2014/main" id="{18F8ABA4-4E91-4EC0-9FD6-0BA0A70F806E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ffffff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530D0EA-7BFE-4319-AB03-7473EE028DCB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9F15975A-45E2-4A39-88FA-49C89F24FAD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C63B579-3191-41C5-8ABE-667F8ED2366D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CD4ED769-FB75-4B29-9979-D0CDD969EC15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CC80C1D5-BD74-45D0-BBA1-BC46912A6A48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EACD7D8-D40F-4F68-80E4-F583FF5F0846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A1E05191-5C58-427E-AF8B-A2738EF06E01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234C0C1-47D1-4ADE-8E52-A19B2DDEE74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FC1599C1-962E-4377-A8A3-4E675236F50A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Drawing 103">
            <a:extLst>
              <a:ext uri="{FF2B5EF4-FFF2-40B4-BE49-F238E27FC236}">
                <a16:creationId xmlns:a16="http://schemas.microsoft.com/office/drawing/2014/main" id="{DA9E30E4-3BEB-42B3-AB92-EEF3E28DABD3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fccdb9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F62F963-D1E8-4AE7-8EAD-2ADAD26BECD7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FF75390-B008-4E79-9A1D-031AD09769D9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0">
            <a:extLst>
              <a:ext uri="{FF2B5EF4-FFF2-40B4-BE49-F238E27FC236}">
                <a16:creationId xmlns:a16="http://schemas.microsoft.com/office/drawing/2014/main" id="{64E35F78-715E-4426-82CF-33CDC0CDD16B}"/>
              </a:ext>
            </a:extLst>
          </p:cNvPr>
          <p:cNvSpPr/>
          <p:nvPr/>
        </p:nvSpPr>
        <p:spPr>
          <a:xfrm>
            <a:off x="6671723" y="5686630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2">
            <a:extLst>
              <a:ext uri="{FF2B5EF4-FFF2-40B4-BE49-F238E27FC236}">
                <a16:creationId xmlns:a16="http://schemas.microsoft.com/office/drawing/2014/main" id="{6F5457B1-E3CC-40C9-B3E3-21F6F815B1B9}"/>
              </a:ext>
            </a:extLst>
          </p:cNvPr>
          <p:cNvSpPr/>
          <p:nvPr/>
        </p:nvSpPr>
        <p:spPr>
          <a:xfrm>
            <a:off x="-404920" y="4725075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Heading 15">
            <a:extLst>
              <a:ext uri="{FF2B5EF4-FFF2-40B4-BE49-F238E27FC236}">
                <a16:creationId xmlns:a16="http://schemas.microsoft.com/office/drawing/2014/main" id="{A74279D6-261E-4F5F-8A17-F01C08631D61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PRESENTATION TITLE</a:t>
            </a:r>
          </a:p>
        </p:txBody>
      </p:sp>
      <p:pic>
        <p:nvPicPr>
          <p:cNvPr id="55" name="Drawing 54" descr="Picture looks like as animal, reptile, external, sits&#10;&#10;">
            <a:extLst>
              <a:ext uri="{FF2B5EF4-FFF2-40B4-BE49-F238E27FC236}">
                <a16:creationId xmlns:a16="http://schemas.microsoft.com/office/drawing/2014/main" id="{AA0A30E5-B5DD-4423-86E2-8E226B996B3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5697" r="5697"/>
          <a:stretch>
            <a:fillRect/>
          </a:stretch>
        </p:blipFill>
        <p:spPr/>
      </p:pic>
      <p:sp>
        <p:nvSpPr>
          <p:cNvPr id="38" name="Drawing 23">
            <a:extLst>
              <a:ext uri="{FF2B5EF4-FFF2-40B4-BE49-F238E27FC236}">
                <a16:creationId xmlns:a16="http://schemas.microsoft.com/office/drawing/2014/main" id="{B119F9FF-E356-41A6-8362-E0BB5AB01567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3">
            <a:extLst>
              <a:ext uri="{FF2B5EF4-FFF2-40B4-BE49-F238E27FC236}">
                <a16:creationId xmlns:a16="http://schemas.microsoft.com/office/drawing/2014/main" id="{ABAE750B-5F71-4F34-A2D0-D0C80F7E70A7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D8A9DE7-8150-403D-957B-EAB5F61F5543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CB4F93B4-D9FF-4926-A14A-EE4F1A583B9A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47A0CE5F-4F52-49B8-97AC-2642738A1547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ED8D036C-5B09-43D5-BA10-FCFE2D588B15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4" name="Shape 2617">
            <a:extLst>
              <a:ext uri="{FF2B5EF4-FFF2-40B4-BE49-F238E27FC236}">
                <a16:creationId xmlns:a16="http://schemas.microsoft.com/office/drawing/2014/main" id="{C4C90040-EC32-4F71-8A27-058BA6DB8317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5" name="Shape 2772">
            <a:extLst>
              <a:ext uri="{FF2B5EF4-FFF2-40B4-BE49-F238E27FC236}">
                <a16:creationId xmlns:a16="http://schemas.microsoft.com/office/drawing/2014/main" id="{B678236D-1699-4EFC-96D5-E325F1039635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7D531287-D43F-4766-8196-6D584E53F31F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DF26E34-A870-4DE5-A37E-D8FDD8EAF39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03661705-626F-4071-9C64-9ACDBF29866B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9" name="Shape 2624">
            <a:extLst>
              <a:ext uri="{FF2B5EF4-FFF2-40B4-BE49-F238E27FC236}">
                <a16:creationId xmlns:a16="http://schemas.microsoft.com/office/drawing/2014/main" id="{4D37DE5A-F190-4026-9FBB-671F610A7FE8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FD9DAC32-3D86-43F0-BD7C-8DEF34C2A464}"/>
              </a:ext>
            </a:extLst>
          </p:cNvPr>
          <p:cNvGrpSpPr/>
          <p:nvPr/>
        </p:nvGrpSpPr>
        <p:grpSpPr>
          <a:xfrm>
            <a:off x="9243224" y="2617674"/>
            <a:ext cx="3731776" cy="3185113"/>
            <a:chOff x="5723179" y="3109912"/>
            <a:chExt cx="3731776" cy="3185113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F48D383-8FC2-4AE7-9046-EB507074483D}"/>
                </a:ext>
              </a:extLst>
            </p:cNvPr>
            <p:cNvSpPr/>
            <p:nvPr/>
          </p:nvSpPr>
          <p:spPr>
            <a:xfrm>
              <a:off x="5723179" y="3139658"/>
              <a:ext cx="3731776" cy="3155367"/>
            </a:xfrm>
            <a:custGeom>
              <a:avLst/>
              <a:gdLst>
                <a:gd name="connsiteX0" fmla="*/ 922328 w 3731776"/>
                <a:gd name="connsiteY0" fmla="*/ 3048151 h 3155367"/>
                <a:gd name="connsiteX1" fmla="*/ 898469 w 3731776"/>
                <a:gd name="connsiteY1" fmla="*/ 3076782 h 3155367"/>
                <a:gd name="connsiteX2" fmla="*/ 831662 w 3731776"/>
                <a:gd name="connsiteY2" fmla="*/ 3072010 h 3155367"/>
                <a:gd name="connsiteX3" fmla="*/ 793486 w 3731776"/>
                <a:gd name="connsiteY3" fmla="*/ 3072010 h 3155367"/>
                <a:gd name="connsiteX4" fmla="*/ 745767 w 3731776"/>
                <a:gd name="connsiteY4" fmla="*/ 3052922 h 3155367"/>
                <a:gd name="connsiteX5" fmla="*/ 740995 w 3731776"/>
                <a:gd name="connsiteY5" fmla="*/ 2976572 h 3155367"/>
                <a:gd name="connsiteX6" fmla="*/ 764854 w 3731776"/>
                <a:gd name="connsiteY6" fmla="*/ 2647308 h 3155367"/>
                <a:gd name="connsiteX7" fmla="*/ 865065 w 3731776"/>
                <a:gd name="connsiteY7" fmla="*/ 1883799 h 3155367"/>
                <a:gd name="connsiteX8" fmla="*/ 893697 w 3731776"/>
                <a:gd name="connsiteY8" fmla="*/ 1692921 h 3155367"/>
                <a:gd name="connsiteX9" fmla="*/ 865065 w 3731776"/>
                <a:gd name="connsiteY9" fmla="*/ 1659518 h 3155367"/>
                <a:gd name="connsiteX10" fmla="*/ 698047 w 3731776"/>
                <a:gd name="connsiteY10" fmla="*/ 1707237 h 3155367"/>
                <a:gd name="connsiteX11" fmla="*/ 650328 w 3731776"/>
                <a:gd name="connsiteY11" fmla="*/ 1745413 h 3155367"/>
                <a:gd name="connsiteX12" fmla="*/ 597837 w 3731776"/>
                <a:gd name="connsiteY12" fmla="*/ 1731097 h 3155367"/>
                <a:gd name="connsiteX13" fmla="*/ 588293 w 3731776"/>
                <a:gd name="connsiteY13" fmla="*/ 1716781 h 3155367"/>
                <a:gd name="connsiteX14" fmla="*/ 526258 w 3731776"/>
                <a:gd name="connsiteY14" fmla="*/ 1692921 h 3155367"/>
                <a:gd name="connsiteX15" fmla="*/ 478538 w 3731776"/>
                <a:gd name="connsiteY15" fmla="*/ 1649974 h 3155367"/>
                <a:gd name="connsiteX16" fmla="*/ 464223 w 3731776"/>
                <a:gd name="connsiteY16" fmla="*/ 1607027 h 3155367"/>
                <a:gd name="connsiteX17" fmla="*/ 659872 w 3731776"/>
                <a:gd name="connsiteY17" fmla="*/ 1430465 h 3155367"/>
                <a:gd name="connsiteX18" fmla="*/ 845977 w 3731776"/>
                <a:gd name="connsiteY18" fmla="*/ 1401834 h 3155367"/>
                <a:gd name="connsiteX19" fmla="*/ 888925 w 3731776"/>
                <a:gd name="connsiteY19" fmla="*/ 1397062 h 3155367"/>
                <a:gd name="connsiteX20" fmla="*/ 903241 w 3731776"/>
                <a:gd name="connsiteY20" fmla="*/ 1377974 h 3155367"/>
                <a:gd name="connsiteX21" fmla="*/ 860293 w 3731776"/>
                <a:gd name="connsiteY21" fmla="*/ 1301623 h 3155367"/>
                <a:gd name="connsiteX22" fmla="*/ 631240 w 3731776"/>
                <a:gd name="connsiteY22" fmla="*/ 1344570 h 3155367"/>
                <a:gd name="connsiteX23" fmla="*/ 588293 w 3731776"/>
                <a:gd name="connsiteY23" fmla="*/ 1373202 h 3155367"/>
                <a:gd name="connsiteX24" fmla="*/ 540574 w 3731776"/>
                <a:gd name="connsiteY24" fmla="*/ 1358886 h 3155367"/>
                <a:gd name="connsiteX25" fmla="*/ 502398 w 3731776"/>
                <a:gd name="connsiteY25" fmla="*/ 1306395 h 3155367"/>
                <a:gd name="connsiteX26" fmla="*/ 483310 w 3731776"/>
                <a:gd name="connsiteY26" fmla="*/ 1277763 h 3155367"/>
                <a:gd name="connsiteX27" fmla="*/ 454679 w 3731776"/>
                <a:gd name="connsiteY27" fmla="*/ 1230044 h 3155367"/>
                <a:gd name="connsiteX28" fmla="*/ 449907 w 3731776"/>
                <a:gd name="connsiteY28" fmla="*/ 1182325 h 3155367"/>
                <a:gd name="connsiteX29" fmla="*/ 674188 w 3731776"/>
                <a:gd name="connsiteY29" fmla="*/ 1053483 h 3155367"/>
                <a:gd name="connsiteX30" fmla="*/ 826890 w 3731776"/>
                <a:gd name="connsiteY30" fmla="*/ 1034395 h 3155367"/>
                <a:gd name="connsiteX31" fmla="*/ 912784 w 3731776"/>
                <a:gd name="connsiteY31" fmla="*/ 1034395 h 3155367"/>
                <a:gd name="connsiteX32" fmla="*/ 936644 w 3731776"/>
                <a:gd name="connsiteY32" fmla="*/ 1005763 h 3155367"/>
                <a:gd name="connsiteX33" fmla="*/ 836433 w 3731776"/>
                <a:gd name="connsiteY33" fmla="*/ 795798 h 3155367"/>
                <a:gd name="connsiteX34" fmla="*/ 645556 w 3731776"/>
                <a:gd name="connsiteY34" fmla="*/ 728991 h 3155367"/>
                <a:gd name="connsiteX35" fmla="*/ 488082 w 3731776"/>
                <a:gd name="connsiteY35" fmla="*/ 724219 h 3155367"/>
                <a:gd name="connsiteX36" fmla="*/ 168363 w 3731776"/>
                <a:gd name="connsiteY36" fmla="*/ 614465 h 3155367"/>
                <a:gd name="connsiteX37" fmla="*/ 206538 w 3731776"/>
                <a:gd name="connsiteY37" fmla="*/ 585833 h 3155367"/>
                <a:gd name="connsiteX38" fmla="*/ 335380 w 3731776"/>
                <a:gd name="connsiteY38" fmla="*/ 499938 h 3155367"/>
                <a:gd name="connsiteX39" fmla="*/ 364012 w 3731776"/>
                <a:gd name="connsiteY39" fmla="*/ 456991 h 3155367"/>
                <a:gd name="connsiteX40" fmla="*/ 344924 w 3731776"/>
                <a:gd name="connsiteY40" fmla="*/ 433131 h 3155367"/>
                <a:gd name="connsiteX41" fmla="*/ 282889 w 3731776"/>
                <a:gd name="connsiteY41" fmla="*/ 456991 h 3155367"/>
                <a:gd name="connsiteX42" fmla="*/ 134959 w 3731776"/>
                <a:gd name="connsiteY42" fmla="*/ 528570 h 3155367"/>
                <a:gd name="connsiteX43" fmla="*/ 63380 w 3731776"/>
                <a:gd name="connsiteY43" fmla="*/ 504710 h 3155367"/>
                <a:gd name="connsiteX44" fmla="*/ 158819 w 3731776"/>
                <a:gd name="connsiteY44" fmla="*/ 75236 h 3155367"/>
                <a:gd name="connsiteX45" fmla="*/ 378328 w 3731776"/>
                <a:gd name="connsiteY45" fmla="*/ 3657 h 3155367"/>
                <a:gd name="connsiteX46" fmla="*/ 698047 w 3731776"/>
                <a:gd name="connsiteY46" fmla="*/ 27517 h 3155367"/>
                <a:gd name="connsiteX47" fmla="*/ 1232504 w 3731776"/>
                <a:gd name="connsiteY47" fmla="*/ 223166 h 3155367"/>
                <a:gd name="connsiteX48" fmla="*/ 1619031 w 3731776"/>
                <a:gd name="connsiteY48" fmla="*/ 552430 h 3155367"/>
                <a:gd name="connsiteX49" fmla="*/ 1700153 w 3731776"/>
                <a:gd name="connsiteY49" fmla="*/ 676500 h 3155367"/>
                <a:gd name="connsiteX50" fmla="*/ 1991241 w 3731776"/>
                <a:gd name="connsiteY50" fmla="*/ 1210956 h 3155367"/>
                <a:gd name="connsiteX51" fmla="*/ 2234610 w 3731776"/>
                <a:gd name="connsiteY51" fmla="*/ 1669062 h 3155367"/>
                <a:gd name="connsiteX52" fmla="*/ 2454119 w 3731776"/>
                <a:gd name="connsiteY52" fmla="*/ 1979237 h 3155367"/>
                <a:gd name="connsiteX53" fmla="*/ 3274891 w 3731776"/>
                <a:gd name="connsiteY53" fmla="*/ 2618677 h 3155367"/>
                <a:gd name="connsiteX54" fmla="*/ 3642330 w 3731776"/>
                <a:gd name="connsiteY54" fmla="*/ 2776150 h 3155367"/>
                <a:gd name="connsiteX55" fmla="*/ 3713909 w 3731776"/>
                <a:gd name="connsiteY55" fmla="*/ 2809554 h 3155367"/>
                <a:gd name="connsiteX56" fmla="*/ 3723453 w 3731776"/>
                <a:gd name="connsiteY56" fmla="*/ 2871589 h 3155367"/>
                <a:gd name="connsiteX57" fmla="*/ 3661418 w 3731776"/>
                <a:gd name="connsiteY57" fmla="*/ 2928852 h 3155367"/>
                <a:gd name="connsiteX58" fmla="*/ 3437137 w 3731776"/>
                <a:gd name="connsiteY58" fmla="*/ 3038607 h 3155367"/>
                <a:gd name="connsiteX59" fmla="*/ 2764295 w 3731776"/>
                <a:gd name="connsiteY59" fmla="*/ 3138817 h 3155367"/>
                <a:gd name="connsiteX60" fmla="*/ 2205978 w 3731776"/>
                <a:gd name="connsiteY60" fmla="*/ 3062466 h 3155367"/>
                <a:gd name="connsiteX61" fmla="*/ 1661978 w 3731776"/>
                <a:gd name="connsiteY61" fmla="*/ 2890677 h 3155367"/>
                <a:gd name="connsiteX62" fmla="*/ 1609487 w 3731776"/>
                <a:gd name="connsiteY62" fmla="*/ 2914536 h 3155367"/>
                <a:gd name="connsiteX63" fmla="*/ 1537908 w 3731776"/>
                <a:gd name="connsiteY63" fmla="*/ 3072010 h 3155367"/>
                <a:gd name="connsiteX64" fmla="*/ 1504504 w 3731776"/>
                <a:gd name="connsiteY64" fmla="*/ 3134045 h 3155367"/>
                <a:gd name="connsiteX65" fmla="*/ 1437697 w 3731776"/>
                <a:gd name="connsiteY65" fmla="*/ 3143589 h 3155367"/>
                <a:gd name="connsiteX66" fmla="*/ 1399522 w 3731776"/>
                <a:gd name="connsiteY66" fmla="*/ 3143589 h 3155367"/>
                <a:gd name="connsiteX67" fmla="*/ 1347030 w 3731776"/>
                <a:gd name="connsiteY67" fmla="*/ 3134045 h 3155367"/>
                <a:gd name="connsiteX68" fmla="*/ 1304083 w 3731776"/>
                <a:gd name="connsiteY68" fmla="*/ 3129273 h 3155367"/>
                <a:gd name="connsiteX69" fmla="*/ 1251592 w 3731776"/>
                <a:gd name="connsiteY69" fmla="*/ 3095870 h 3155367"/>
                <a:gd name="connsiteX70" fmla="*/ 1265907 w 3731776"/>
                <a:gd name="connsiteY70" fmla="*/ 2986115 h 3155367"/>
                <a:gd name="connsiteX71" fmla="*/ 1280223 w 3731776"/>
                <a:gd name="connsiteY71" fmla="*/ 2885905 h 3155367"/>
                <a:gd name="connsiteX72" fmla="*/ 1284995 w 3731776"/>
                <a:gd name="connsiteY72" fmla="*/ 2842957 h 3155367"/>
                <a:gd name="connsiteX73" fmla="*/ 1237276 w 3731776"/>
                <a:gd name="connsiteY73" fmla="*/ 2780922 h 3155367"/>
                <a:gd name="connsiteX74" fmla="*/ 1180013 w 3731776"/>
                <a:gd name="connsiteY74" fmla="*/ 2766606 h 3155367"/>
                <a:gd name="connsiteX75" fmla="*/ 1089346 w 3731776"/>
                <a:gd name="connsiteY75" fmla="*/ 2823870 h 3155367"/>
                <a:gd name="connsiteX76" fmla="*/ 1051170 w 3731776"/>
                <a:gd name="connsiteY76" fmla="*/ 2986115 h 3155367"/>
                <a:gd name="connsiteX77" fmla="*/ 1027311 w 3731776"/>
                <a:gd name="connsiteY77" fmla="*/ 3076782 h 3155367"/>
                <a:gd name="connsiteX78" fmla="*/ 950960 w 3731776"/>
                <a:gd name="connsiteY78" fmla="*/ 3091098 h 3155367"/>
                <a:gd name="connsiteX79" fmla="*/ 922328 w 3731776"/>
                <a:gd name="connsiteY79" fmla="*/ 3048151 h 315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731776" h="3155367">
                  <a:moveTo>
                    <a:pt x="922328" y="3048151"/>
                  </a:moveTo>
                  <a:cubicBezTo>
                    <a:pt x="908012" y="3067238"/>
                    <a:pt x="903241" y="3072010"/>
                    <a:pt x="898469" y="3076782"/>
                  </a:cubicBezTo>
                  <a:cubicBezTo>
                    <a:pt x="869837" y="3105414"/>
                    <a:pt x="860293" y="3110186"/>
                    <a:pt x="831662" y="3072010"/>
                  </a:cubicBezTo>
                  <a:cubicBezTo>
                    <a:pt x="812574" y="3052922"/>
                    <a:pt x="807802" y="3057694"/>
                    <a:pt x="793486" y="3072010"/>
                  </a:cubicBezTo>
                  <a:cubicBezTo>
                    <a:pt x="769626" y="3091098"/>
                    <a:pt x="745767" y="3081554"/>
                    <a:pt x="745767" y="3052922"/>
                  </a:cubicBezTo>
                  <a:cubicBezTo>
                    <a:pt x="740995" y="3029063"/>
                    <a:pt x="740995" y="3000431"/>
                    <a:pt x="740995" y="2976572"/>
                  </a:cubicBezTo>
                  <a:cubicBezTo>
                    <a:pt x="740995" y="2866817"/>
                    <a:pt x="750539" y="2757063"/>
                    <a:pt x="764854" y="2647308"/>
                  </a:cubicBezTo>
                  <a:cubicBezTo>
                    <a:pt x="798258" y="2394396"/>
                    <a:pt x="831662" y="2136711"/>
                    <a:pt x="865065" y="1883799"/>
                  </a:cubicBezTo>
                  <a:cubicBezTo>
                    <a:pt x="874609" y="1821764"/>
                    <a:pt x="884153" y="1759729"/>
                    <a:pt x="893697" y="1692921"/>
                  </a:cubicBezTo>
                  <a:cubicBezTo>
                    <a:pt x="898469" y="1669062"/>
                    <a:pt x="888925" y="1659518"/>
                    <a:pt x="865065" y="1659518"/>
                  </a:cubicBezTo>
                  <a:cubicBezTo>
                    <a:pt x="803030" y="1654746"/>
                    <a:pt x="745767" y="1659518"/>
                    <a:pt x="698047" y="1707237"/>
                  </a:cubicBezTo>
                  <a:cubicBezTo>
                    <a:pt x="683732" y="1721553"/>
                    <a:pt x="669416" y="1731097"/>
                    <a:pt x="650328" y="1745413"/>
                  </a:cubicBezTo>
                  <a:cubicBezTo>
                    <a:pt x="631240" y="1759729"/>
                    <a:pt x="621696" y="1754957"/>
                    <a:pt x="597837" y="1731097"/>
                  </a:cubicBezTo>
                  <a:cubicBezTo>
                    <a:pt x="593065" y="1726325"/>
                    <a:pt x="593065" y="1721553"/>
                    <a:pt x="588293" y="1716781"/>
                  </a:cubicBezTo>
                  <a:cubicBezTo>
                    <a:pt x="569205" y="1702465"/>
                    <a:pt x="540574" y="1721553"/>
                    <a:pt x="526258" y="1692921"/>
                  </a:cubicBezTo>
                  <a:cubicBezTo>
                    <a:pt x="516714" y="1669062"/>
                    <a:pt x="502398" y="1654746"/>
                    <a:pt x="478538" y="1649974"/>
                  </a:cubicBezTo>
                  <a:cubicBezTo>
                    <a:pt x="459451" y="1645202"/>
                    <a:pt x="454679" y="1621342"/>
                    <a:pt x="464223" y="1607027"/>
                  </a:cubicBezTo>
                  <a:cubicBezTo>
                    <a:pt x="507170" y="1525904"/>
                    <a:pt x="564433" y="1459097"/>
                    <a:pt x="659872" y="1430465"/>
                  </a:cubicBezTo>
                  <a:cubicBezTo>
                    <a:pt x="721907" y="1411378"/>
                    <a:pt x="783942" y="1406606"/>
                    <a:pt x="845977" y="1401834"/>
                  </a:cubicBezTo>
                  <a:cubicBezTo>
                    <a:pt x="860293" y="1401834"/>
                    <a:pt x="874609" y="1401834"/>
                    <a:pt x="888925" y="1397062"/>
                  </a:cubicBezTo>
                  <a:cubicBezTo>
                    <a:pt x="893697" y="1397062"/>
                    <a:pt x="903241" y="1387518"/>
                    <a:pt x="903241" y="1377974"/>
                  </a:cubicBezTo>
                  <a:cubicBezTo>
                    <a:pt x="917556" y="1330255"/>
                    <a:pt x="903241" y="1311167"/>
                    <a:pt x="860293" y="1301623"/>
                  </a:cubicBezTo>
                  <a:cubicBezTo>
                    <a:pt x="779170" y="1287307"/>
                    <a:pt x="698047" y="1292079"/>
                    <a:pt x="631240" y="1344570"/>
                  </a:cubicBezTo>
                  <a:cubicBezTo>
                    <a:pt x="616925" y="1354114"/>
                    <a:pt x="602609" y="1368430"/>
                    <a:pt x="588293" y="1373202"/>
                  </a:cubicBezTo>
                  <a:cubicBezTo>
                    <a:pt x="564433" y="1387518"/>
                    <a:pt x="545346" y="1382746"/>
                    <a:pt x="540574" y="1358886"/>
                  </a:cubicBezTo>
                  <a:cubicBezTo>
                    <a:pt x="535802" y="1335027"/>
                    <a:pt x="526258" y="1315939"/>
                    <a:pt x="502398" y="1306395"/>
                  </a:cubicBezTo>
                  <a:cubicBezTo>
                    <a:pt x="492854" y="1301623"/>
                    <a:pt x="483310" y="1292079"/>
                    <a:pt x="483310" y="1277763"/>
                  </a:cubicBezTo>
                  <a:cubicBezTo>
                    <a:pt x="483310" y="1253904"/>
                    <a:pt x="473766" y="1244360"/>
                    <a:pt x="454679" y="1230044"/>
                  </a:cubicBezTo>
                  <a:cubicBezTo>
                    <a:pt x="430819" y="1230044"/>
                    <a:pt x="430819" y="1201412"/>
                    <a:pt x="449907" y="1182325"/>
                  </a:cubicBezTo>
                  <a:cubicBezTo>
                    <a:pt x="511942" y="1120290"/>
                    <a:pt x="588293" y="1082114"/>
                    <a:pt x="674188" y="1053483"/>
                  </a:cubicBezTo>
                  <a:cubicBezTo>
                    <a:pt x="726679" y="1039167"/>
                    <a:pt x="774398" y="1034395"/>
                    <a:pt x="826890" y="1034395"/>
                  </a:cubicBezTo>
                  <a:cubicBezTo>
                    <a:pt x="855521" y="1034395"/>
                    <a:pt x="884153" y="1034395"/>
                    <a:pt x="912784" y="1034395"/>
                  </a:cubicBezTo>
                  <a:cubicBezTo>
                    <a:pt x="931872" y="1034395"/>
                    <a:pt x="936644" y="1024851"/>
                    <a:pt x="936644" y="1005763"/>
                  </a:cubicBezTo>
                  <a:cubicBezTo>
                    <a:pt x="936644" y="919868"/>
                    <a:pt x="908012" y="848289"/>
                    <a:pt x="836433" y="795798"/>
                  </a:cubicBezTo>
                  <a:cubicBezTo>
                    <a:pt x="779170" y="752851"/>
                    <a:pt x="712363" y="728991"/>
                    <a:pt x="645556" y="728991"/>
                  </a:cubicBezTo>
                  <a:cubicBezTo>
                    <a:pt x="593065" y="728991"/>
                    <a:pt x="540574" y="728991"/>
                    <a:pt x="488082" y="724219"/>
                  </a:cubicBezTo>
                  <a:cubicBezTo>
                    <a:pt x="364012" y="719447"/>
                    <a:pt x="254258" y="681272"/>
                    <a:pt x="168363" y="614465"/>
                  </a:cubicBezTo>
                  <a:cubicBezTo>
                    <a:pt x="173135" y="595377"/>
                    <a:pt x="192222" y="590605"/>
                    <a:pt x="206538" y="585833"/>
                  </a:cubicBezTo>
                  <a:cubicBezTo>
                    <a:pt x="254258" y="561973"/>
                    <a:pt x="297205" y="533342"/>
                    <a:pt x="335380" y="499938"/>
                  </a:cubicBezTo>
                  <a:cubicBezTo>
                    <a:pt x="349696" y="485622"/>
                    <a:pt x="359240" y="476079"/>
                    <a:pt x="364012" y="456991"/>
                  </a:cubicBezTo>
                  <a:cubicBezTo>
                    <a:pt x="368784" y="447447"/>
                    <a:pt x="354468" y="433131"/>
                    <a:pt x="344924" y="433131"/>
                  </a:cubicBezTo>
                  <a:cubicBezTo>
                    <a:pt x="321065" y="433131"/>
                    <a:pt x="301977" y="442675"/>
                    <a:pt x="282889" y="456991"/>
                  </a:cubicBezTo>
                  <a:cubicBezTo>
                    <a:pt x="235170" y="485622"/>
                    <a:pt x="187451" y="509482"/>
                    <a:pt x="134959" y="528570"/>
                  </a:cubicBezTo>
                  <a:cubicBezTo>
                    <a:pt x="96784" y="542886"/>
                    <a:pt x="87240" y="538114"/>
                    <a:pt x="63380" y="504710"/>
                  </a:cubicBezTo>
                  <a:cubicBezTo>
                    <a:pt x="-46374" y="332921"/>
                    <a:pt x="-12971" y="189763"/>
                    <a:pt x="158819" y="75236"/>
                  </a:cubicBezTo>
                  <a:cubicBezTo>
                    <a:pt x="225626" y="32289"/>
                    <a:pt x="297205" y="8429"/>
                    <a:pt x="378328" y="3657"/>
                  </a:cubicBezTo>
                  <a:cubicBezTo>
                    <a:pt x="483310" y="-5887"/>
                    <a:pt x="593065" y="3657"/>
                    <a:pt x="698047" y="27517"/>
                  </a:cubicBezTo>
                  <a:cubicBezTo>
                    <a:pt x="884153" y="70464"/>
                    <a:pt x="1060714" y="142043"/>
                    <a:pt x="1232504" y="223166"/>
                  </a:cubicBezTo>
                  <a:cubicBezTo>
                    <a:pt x="1389978" y="299517"/>
                    <a:pt x="1514048" y="409272"/>
                    <a:pt x="1619031" y="552430"/>
                  </a:cubicBezTo>
                  <a:cubicBezTo>
                    <a:pt x="1647662" y="590605"/>
                    <a:pt x="1676294" y="633552"/>
                    <a:pt x="1700153" y="676500"/>
                  </a:cubicBezTo>
                  <a:cubicBezTo>
                    <a:pt x="1800364" y="853061"/>
                    <a:pt x="1905347" y="1024851"/>
                    <a:pt x="1991241" y="1210956"/>
                  </a:cubicBezTo>
                  <a:cubicBezTo>
                    <a:pt x="2062820" y="1368430"/>
                    <a:pt x="2148715" y="1521132"/>
                    <a:pt x="2234610" y="1669062"/>
                  </a:cubicBezTo>
                  <a:cubicBezTo>
                    <a:pt x="2301417" y="1778816"/>
                    <a:pt x="2372996" y="1879027"/>
                    <a:pt x="2454119" y="1979237"/>
                  </a:cubicBezTo>
                  <a:cubicBezTo>
                    <a:pt x="2678400" y="2251238"/>
                    <a:pt x="2955172" y="2465975"/>
                    <a:pt x="3274891" y="2618677"/>
                  </a:cubicBezTo>
                  <a:cubicBezTo>
                    <a:pt x="3394190" y="2675940"/>
                    <a:pt x="3518260" y="2728431"/>
                    <a:pt x="3642330" y="2776150"/>
                  </a:cubicBezTo>
                  <a:cubicBezTo>
                    <a:pt x="3666190" y="2785694"/>
                    <a:pt x="3690050" y="2795238"/>
                    <a:pt x="3713909" y="2809554"/>
                  </a:cubicBezTo>
                  <a:cubicBezTo>
                    <a:pt x="3732997" y="2823870"/>
                    <a:pt x="3737769" y="2852501"/>
                    <a:pt x="3723453" y="2871589"/>
                  </a:cubicBezTo>
                  <a:cubicBezTo>
                    <a:pt x="3704365" y="2890677"/>
                    <a:pt x="3680506" y="2914536"/>
                    <a:pt x="3661418" y="2928852"/>
                  </a:cubicBezTo>
                  <a:cubicBezTo>
                    <a:pt x="3594611" y="2976572"/>
                    <a:pt x="3518260" y="3009975"/>
                    <a:pt x="3437137" y="3038607"/>
                  </a:cubicBezTo>
                  <a:cubicBezTo>
                    <a:pt x="3217628" y="3119730"/>
                    <a:pt x="2993347" y="3143589"/>
                    <a:pt x="2764295" y="3138817"/>
                  </a:cubicBezTo>
                  <a:cubicBezTo>
                    <a:pt x="2578189" y="3134045"/>
                    <a:pt x="2392084" y="3100642"/>
                    <a:pt x="2205978" y="3062466"/>
                  </a:cubicBezTo>
                  <a:cubicBezTo>
                    <a:pt x="2019873" y="3024291"/>
                    <a:pt x="1833768" y="2976572"/>
                    <a:pt x="1661978" y="2890677"/>
                  </a:cubicBezTo>
                  <a:cubicBezTo>
                    <a:pt x="1633346" y="2876361"/>
                    <a:pt x="1623802" y="2881133"/>
                    <a:pt x="1609487" y="2914536"/>
                  </a:cubicBezTo>
                  <a:cubicBezTo>
                    <a:pt x="1585627" y="2967028"/>
                    <a:pt x="1561767" y="3019519"/>
                    <a:pt x="1537908" y="3072010"/>
                  </a:cubicBezTo>
                  <a:cubicBezTo>
                    <a:pt x="1528364" y="3091098"/>
                    <a:pt x="1518820" y="3114958"/>
                    <a:pt x="1504504" y="3134045"/>
                  </a:cubicBezTo>
                  <a:cubicBezTo>
                    <a:pt x="1485416" y="3157905"/>
                    <a:pt x="1471101" y="3162677"/>
                    <a:pt x="1437697" y="3143589"/>
                  </a:cubicBezTo>
                  <a:cubicBezTo>
                    <a:pt x="1423381" y="3134045"/>
                    <a:pt x="1413837" y="3134045"/>
                    <a:pt x="1399522" y="3143589"/>
                  </a:cubicBezTo>
                  <a:cubicBezTo>
                    <a:pt x="1380434" y="3157905"/>
                    <a:pt x="1361346" y="3153133"/>
                    <a:pt x="1347030" y="3134045"/>
                  </a:cubicBezTo>
                  <a:cubicBezTo>
                    <a:pt x="1332715" y="3114958"/>
                    <a:pt x="1323171" y="3119730"/>
                    <a:pt x="1304083" y="3129273"/>
                  </a:cubicBezTo>
                  <a:cubicBezTo>
                    <a:pt x="1265907" y="3148361"/>
                    <a:pt x="1251592" y="3138817"/>
                    <a:pt x="1251592" y="3095870"/>
                  </a:cubicBezTo>
                  <a:cubicBezTo>
                    <a:pt x="1251592" y="3057694"/>
                    <a:pt x="1261136" y="3019519"/>
                    <a:pt x="1265907" y="2986115"/>
                  </a:cubicBezTo>
                  <a:cubicBezTo>
                    <a:pt x="1270679" y="2952712"/>
                    <a:pt x="1275451" y="2919308"/>
                    <a:pt x="1280223" y="2885905"/>
                  </a:cubicBezTo>
                  <a:cubicBezTo>
                    <a:pt x="1280223" y="2871589"/>
                    <a:pt x="1284995" y="2857273"/>
                    <a:pt x="1284995" y="2842957"/>
                  </a:cubicBezTo>
                  <a:cubicBezTo>
                    <a:pt x="1284995" y="2809554"/>
                    <a:pt x="1270679" y="2785694"/>
                    <a:pt x="1237276" y="2780922"/>
                  </a:cubicBezTo>
                  <a:cubicBezTo>
                    <a:pt x="1218188" y="2776150"/>
                    <a:pt x="1199100" y="2771378"/>
                    <a:pt x="1180013" y="2766606"/>
                  </a:cubicBezTo>
                  <a:cubicBezTo>
                    <a:pt x="1127521" y="2757063"/>
                    <a:pt x="1103662" y="2771378"/>
                    <a:pt x="1089346" y="2823870"/>
                  </a:cubicBezTo>
                  <a:cubicBezTo>
                    <a:pt x="1075030" y="2876361"/>
                    <a:pt x="1065486" y="2928852"/>
                    <a:pt x="1051170" y="2986115"/>
                  </a:cubicBezTo>
                  <a:cubicBezTo>
                    <a:pt x="1041627" y="3014747"/>
                    <a:pt x="1036855" y="3048151"/>
                    <a:pt x="1027311" y="3076782"/>
                  </a:cubicBezTo>
                  <a:cubicBezTo>
                    <a:pt x="1012995" y="3105414"/>
                    <a:pt x="984363" y="3124501"/>
                    <a:pt x="950960" y="3091098"/>
                  </a:cubicBezTo>
                  <a:cubicBezTo>
                    <a:pt x="936644" y="3072010"/>
                    <a:pt x="931872" y="3062466"/>
                    <a:pt x="922328" y="3048151"/>
                  </a:cubicBezTo>
                  <a:close/>
                </a:path>
              </a:pathLst>
            </a:custGeom>
            <a:solidFill>
              <a:srgbClr val="feeee7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3460C461-8989-40A7-BFC8-5611858C769E}"/>
                </a:ext>
              </a:extLst>
            </p:cNvPr>
            <p:cNvSpPr/>
            <p:nvPr/>
          </p:nvSpPr>
          <p:spPr>
            <a:xfrm>
              <a:off x="6593016" y="4761000"/>
              <a:ext cx="401746" cy="1157290"/>
            </a:xfrm>
            <a:custGeom>
              <a:avLst/>
              <a:gdLst>
                <a:gd name="connsiteX0" fmla="*/ 190877 w 401746"/>
                <a:gd name="connsiteY0" fmla="*/ 0 h 1157290"/>
                <a:gd name="connsiteX1" fmla="*/ 209965 w 401746"/>
                <a:gd name="connsiteY1" fmla="*/ 0 h 1157290"/>
                <a:gd name="connsiteX2" fmla="*/ 291088 w 401746"/>
                <a:gd name="connsiteY2" fmla="*/ 90667 h 1157290"/>
                <a:gd name="connsiteX3" fmla="*/ 286316 w 401746"/>
                <a:gd name="connsiteY3" fmla="*/ 443790 h 1157290"/>
                <a:gd name="connsiteX4" fmla="*/ 391298 w 401746"/>
                <a:gd name="connsiteY4" fmla="*/ 1073685 h 1157290"/>
                <a:gd name="connsiteX5" fmla="*/ 400842 w 401746"/>
                <a:gd name="connsiteY5" fmla="*/ 1116632 h 1157290"/>
                <a:gd name="connsiteX6" fmla="*/ 362667 w 401746"/>
                <a:gd name="connsiteY6" fmla="*/ 1154808 h 1157290"/>
                <a:gd name="connsiteX7" fmla="*/ 138386 w 401746"/>
                <a:gd name="connsiteY7" fmla="*/ 963931 h 1157290"/>
                <a:gd name="connsiteX8" fmla="*/ 14316 w 401746"/>
                <a:gd name="connsiteY8" fmla="*/ 477193 h 1157290"/>
                <a:gd name="connsiteX9" fmla="*/ 0 w 401746"/>
                <a:gd name="connsiteY9" fmla="*/ 95439 h 1157290"/>
                <a:gd name="connsiteX10" fmla="*/ 0 w 401746"/>
                <a:gd name="connsiteY10" fmla="*/ 52491 h 1157290"/>
                <a:gd name="connsiteX11" fmla="*/ 33403 w 401746"/>
                <a:gd name="connsiteY11" fmla="*/ 9544 h 1157290"/>
                <a:gd name="connsiteX12" fmla="*/ 190877 w 401746"/>
                <a:gd name="connsiteY12" fmla="*/ 0 h 1157290"/>
                <a:gd name="connsiteX13" fmla="*/ 190877 w 401746"/>
                <a:gd name="connsiteY13" fmla="*/ 0 h 115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1746" h="1157290">
                  <a:moveTo>
                    <a:pt x="190877" y="0"/>
                  </a:moveTo>
                  <a:cubicBezTo>
                    <a:pt x="195649" y="0"/>
                    <a:pt x="200421" y="0"/>
                    <a:pt x="209965" y="0"/>
                  </a:cubicBezTo>
                  <a:cubicBezTo>
                    <a:pt x="291088" y="0"/>
                    <a:pt x="295860" y="9544"/>
                    <a:pt x="291088" y="90667"/>
                  </a:cubicBezTo>
                  <a:cubicBezTo>
                    <a:pt x="281544" y="209965"/>
                    <a:pt x="276772" y="329263"/>
                    <a:pt x="286316" y="443790"/>
                  </a:cubicBezTo>
                  <a:cubicBezTo>
                    <a:pt x="300632" y="658527"/>
                    <a:pt x="319719" y="868492"/>
                    <a:pt x="391298" y="1073685"/>
                  </a:cubicBezTo>
                  <a:cubicBezTo>
                    <a:pt x="396070" y="1088001"/>
                    <a:pt x="400842" y="1102317"/>
                    <a:pt x="400842" y="1116632"/>
                  </a:cubicBezTo>
                  <a:cubicBezTo>
                    <a:pt x="405614" y="1145264"/>
                    <a:pt x="391298" y="1164352"/>
                    <a:pt x="362667" y="1154808"/>
                  </a:cubicBezTo>
                  <a:cubicBezTo>
                    <a:pt x="262456" y="1121404"/>
                    <a:pt x="181333" y="1068913"/>
                    <a:pt x="138386" y="963931"/>
                  </a:cubicBezTo>
                  <a:cubicBezTo>
                    <a:pt x="76351" y="806457"/>
                    <a:pt x="33403" y="648983"/>
                    <a:pt x="14316" y="477193"/>
                  </a:cubicBezTo>
                  <a:cubicBezTo>
                    <a:pt x="0" y="348351"/>
                    <a:pt x="0" y="224281"/>
                    <a:pt x="0" y="95439"/>
                  </a:cubicBezTo>
                  <a:cubicBezTo>
                    <a:pt x="0" y="81123"/>
                    <a:pt x="0" y="66807"/>
                    <a:pt x="0" y="52491"/>
                  </a:cubicBezTo>
                  <a:cubicBezTo>
                    <a:pt x="0" y="28632"/>
                    <a:pt x="14316" y="14316"/>
                    <a:pt x="33403" y="9544"/>
                  </a:cubicBezTo>
                  <a:cubicBezTo>
                    <a:pt x="85895" y="9544"/>
                    <a:pt x="138386" y="4772"/>
                    <a:pt x="190877" y="0"/>
                  </a:cubicBezTo>
                  <a:cubicBezTo>
                    <a:pt x="190877" y="0"/>
                    <a:pt x="190877" y="0"/>
                    <a:pt x="190877" y="0"/>
                  </a:cubicBezTo>
                  <a:close/>
                </a:path>
              </a:pathLst>
            </a:custGeom>
            <a:solidFill>
              <a:srgbClr val="ffffff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FD7AE-2980-4914-92E1-A6501822F77F}"/>
                </a:ext>
              </a:extLst>
            </p:cNvPr>
            <p:cNvSpPr/>
            <p:nvPr/>
          </p:nvSpPr>
          <p:spPr>
            <a:xfrm>
              <a:off x="6621648" y="4127448"/>
              <a:ext cx="240240" cy="414968"/>
            </a:xfrm>
            <a:custGeom>
              <a:avLst/>
              <a:gdLst>
                <a:gd name="connsiteX0" fmla="*/ 4772 w 240240"/>
                <a:gd name="connsiteY0" fmla="*/ 342464 h 414968"/>
                <a:gd name="connsiteX1" fmla="*/ 28632 w 240240"/>
                <a:gd name="connsiteY1" fmla="*/ 46605 h 414968"/>
                <a:gd name="connsiteX2" fmla="*/ 28632 w 240240"/>
                <a:gd name="connsiteY2" fmla="*/ 27517 h 414968"/>
                <a:gd name="connsiteX3" fmla="*/ 71579 w 240240"/>
                <a:gd name="connsiteY3" fmla="*/ 3657 h 414968"/>
                <a:gd name="connsiteX4" fmla="*/ 167018 w 240240"/>
                <a:gd name="connsiteY4" fmla="*/ 75236 h 414968"/>
                <a:gd name="connsiteX5" fmla="*/ 233825 w 240240"/>
                <a:gd name="connsiteY5" fmla="*/ 342464 h 414968"/>
                <a:gd name="connsiteX6" fmla="*/ 190877 w 240240"/>
                <a:gd name="connsiteY6" fmla="*/ 390184 h 414968"/>
                <a:gd name="connsiteX7" fmla="*/ 28632 w 240240"/>
                <a:gd name="connsiteY7" fmla="*/ 414043 h 414968"/>
                <a:gd name="connsiteX8" fmla="*/ 0 w 240240"/>
                <a:gd name="connsiteY8" fmla="*/ 385412 h 414968"/>
                <a:gd name="connsiteX9" fmla="*/ 4772 w 240240"/>
                <a:gd name="connsiteY9" fmla="*/ 342464 h 41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40" h="414968">
                  <a:moveTo>
                    <a:pt x="4772" y="342464"/>
                  </a:moveTo>
                  <a:cubicBezTo>
                    <a:pt x="14316" y="242254"/>
                    <a:pt x="23860" y="142043"/>
                    <a:pt x="28632" y="46605"/>
                  </a:cubicBezTo>
                  <a:cubicBezTo>
                    <a:pt x="28632" y="41833"/>
                    <a:pt x="28632" y="37061"/>
                    <a:pt x="28632" y="27517"/>
                  </a:cubicBezTo>
                  <a:cubicBezTo>
                    <a:pt x="33404" y="3657"/>
                    <a:pt x="47719" y="-5887"/>
                    <a:pt x="71579" y="3657"/>
                  </a:cubicBezTo>
                  <a:cubicBezTo>
                    <a:pt x="109755" y="17973"/>
                    <a:pt x="143158" y="41833"/>
                    <a:pt x="167018" y="75236"/>
                  </a:cubicBezTo>
                  <a:cubicBezTo>
                    <a:pt x="229053" y="151587"/>
                    <a:pt x="252913" y="242254"/>
                    <a:pt x="233825" y="342464"/>
                  </a:cubicBezTo>
                  <a:cubicBezTo>
                    <a:pt x="229053" y="366324"/>
                    <a:pt x="214737" y="385412"/>
                    <a:pt x="190877" y="390184"/>
                  </a:cubicBezTo>
                  <a:cubicBezTo>
                    <a:pt x="138386" y="399728"/>
                    <a:pt x="81123" y="409272"/>
                    <a:pt x="28632" y="414043"/>
                  </a:cubicBezTo>
                  <a:cubicBezTo>
                    <a:pt x="9544" y="418815"/>
                    <a:pt x="0" y="404500"/>
                    <a:pt x="0" y="385412"/>
                  </a:cubicBezTo>
                  <a:cubicBezTo>
                    <a:pt x="4772" y="366324"/>
                    <a:pt x="4772" y="352008"/>
                    <a:pt x="4772" y="342464"/>
                  </a:cubicBezTo>
                  <a:close/>
                </a:path>
              </a:pathLst>
            </a:custGeom>
            <a:solidFill>
              <a:srgbClr val="ffffff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5A4736B-8A04-4F6C-BA3A-C706CB440DFD}"/>
                </a:ext>
              </a:extLst>
            </p:cNvPr>
            <p:cNvSpPr/>
            <p:nvPr/>
          </p:nvSpPr>
          <p:spPr>
            <a:xfrm>
              <a:off x="7026832" y="3348508"/>
              <a:ext cx="373828" cy="371923"/>
            </a:xfrm>
            <a:custGeom>
              <a:avLst/>
              <a:gdLst>
                <a:gd name="connsiteX0" fmla="*/ 143588 w 373828"/>
                <a:gd name="connsiteY0" fmla="*/ 0 h 371923"/>
                <a:gd name="connsiteX1" fmla="*/ 344009 w 373828"/>
                <a:gd name="connsiteY1" fmla="*/ 343579 h 371923"/>
                <a:gd name="connsiteX2" fmla="*/ 286746 w 373828"/>
                <a:gd name="connsiteY2" fmla="*/ 353123 h 371923"/>
                <a:gd name="connsiteX3" fmla="*/ 239027 w 373828"/>
                <a:gd name="connsiteY3" fmla="*/ 300632 h 371923"/>
                <a:gd name="connsiteX4" fmla="*/ 29062 w 373828"/>
                <a:gd name="connsiteY4" fmla="*/ 85895 h 371923"/>
                <a:gd name="connsiteX5" fmla="*/ 5202 w 373828"/>
                <a:gd name="connsiteY5" fmla="*/ 62035 h 371923"/>
                <a:gd name="connsiteX6" fmla="*/ 9974 w 373828"/>
                <a:gd name="connsiteY6" fmla="*/ 33404 h 371923"/>
                <a:gd name="connsiteX7" fmla="*/ 143588 w 373828"/>
                <a:gd name="connsiteY7" fmla="*/ 0 h 37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828" h="371923">
                  <a:moveTo>
                    <a:pt x="143588" y="0"/>
                  </a:moveTo>
                  <a:cubicBezTo>
                    <a:pt x="320150" y="0"/>
                    <a:pt x="429904" y="190877"/>
                    <a:pt x="344009" y="343579"/>
                  </a:cubicBezTo>
                  <a:cubicBezTo>
                    <a:pt x="324922" y="376983"/>
                    <a:pt x="310606" y="381755"/>
                    <a:pt x="286746" y="353123"/>
                  </a:cubicBezTo>
                  <a:cubicBezTo>
                    <a:pt x="272430" y="338807"/>
                    <a:pt x="253343" y="319720"/>
                    <a:pt x="239027" y="300632"/>
                  </a:cubicBezTo>
                  <a:cubicBezTo>
                    <a:pt x="172220" y="224281"/>
                    <a:pt x="105413" y="152702"/>
                    <a:pt x="29062" y="85895"/>
                  </a:cubicBezTo>
                  <a:cubicBezTo>
                    <a:pt x="19518" y="76351"/>
                    <a:pt x="14746" y="71579"/>
                    <a:pt x="5202" y="62035"/>
                  </a:cubicBezTo>
                  <a:cubicBezTo>
                    <a:pt x="-4342" y="52491"/>
                    <a:pt x="430" y="38175"/>
                    <a:pt x="9974" y="33404"/>
                  </a:cubicBezTo>
                  <a:cubicBezTo>
                    <a:pt x="52922" y="9544"/>
                    <a:pt x="95869" y="0"/>
                    <a:pt x="143588" y="0"/>
                  </a:cubicBezTo>
                  <a:close/>
                </a:path>
              </a:pathLst>
            </a:custGeom>
            <a:solidFill>
              <a:srgbClr val="fccdb9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5FBEEBD-F0A8-4831-B1A6-5499EF96DFC5}"/>
                </a:ext>
              </a:extLst>
            </p:cNvPr>
            <p:cNvSpPr/>
            <p:nvPr/>
          </p:nvSpPr>
          <p:spPr>
            <a:xfrm>
              <a:off x="7475824" y="3902052"/>
              <a:ext cx="328607" cy="412210"/>
            </a:xfrm>
            <a:custGeom>
              <a:avLst/>
              <a:gdLst>
                <a:gd name="connsiteX0" fmla="*/ 57263 w 328607"/>
                <a:gd name="connsiteY0" fmla="*/ 0 h 412210"/>
                <a:gd name="connsiteX1" fmla="*/ 190877 w 328607"/>
                <a:gd name="connsiteY1" fmla="*/ 28632 h 412210"/>
                <a:gd name="connsiteX2" fmla="*/ 300632 w 328607"/>
                <a:gd name="connsiteY2" fmla="*/ 329263 h 412210"/>
                <a:gd name="connsiteX3" fmla="*/ 257684 w 328607"/>
                <a:gd name="connsiteY3" fmla="*/ 391298 h 412210"/>
                <a:gd name="connsiteX4" fmla="*/ 205193 w 328607"/>
                <a:gd name="connsiteY4" fmla="*/ 386527 h 412210"/>
                <a:gd name="connsiteX5" fmla="*/ 9544 w 328607"/>
                <a:gd name="connsiteY5" fmla="*/ 42947 h 412210"/>
                <a:gd name="connsiteX6" fmla="*/ 38175 w 328607"/>
                <a:gd name="connsiteY6" fmla="*/ 0 h 412210"/>
                <a:gd name="connsiteX7" fmla="*/ 57263 w 328607"/>
                <a:gd name="connsiteY7" fmla="*/ 0 h 4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607" h="412210">
                  <a:moveTo>
                    <a:pt x="57263" y="0"/>
                  </a:moveTo>
                  <a:cubicBezTo>
                    <a:pt x="95439" y="0"/>
                    <a:pt x="143158" y="14316"/>
                    <a:pt x="190877" y="28632"/>
                  </a:cubicBezTo>
                  <a:cubicBezTo>
                    <a:pt x="295860" y="66807"/>
                    <a:pt x="372211" y="209965"/>
                    <a:pt x="300632" y="329263"/>
                  </a:cubicBezTo>
                  <a:cubicBezTo>
                    <a:pt x="286316" y="353123"/>
                    <a:pt x="272000" y="372211"/>
                    <a:pt x="257684" y="391298"/>
                  </a:cubicBezTo>
                  <a:cubicBezTo>
                    <a:pt x="233825" y="419930"/>
                    <a:pt x="224281" y="419930"/>
                    <a:pt x="205193" y="386527"/>
                  </a:cubicBezTo>
                  <a:cubicBezTo>
                    <a:pt x="138386" y="272000"/>
                    <a:pt x="76351" y="157474"/>
                    <a:pt x="9544" y="42947"/>
                  </a:cubicBezTo>
                  <a:cubicBezTo>
                    <a:pt x="-9544" y="9544"/>
                    <a:pt x="0" y="0"/>
                    <a:pt x="38175" y="0"/>
                  </a:cubicBezTo>
                  <a:cubicBezTo>
                    <a:pt x="42947" y="0"/>
                    <a:pt x="42947" y="0"/>
                    <a:pt x="57263" y="0"/>
                  </a:cubicBezTo>
                  <a:close/>
                </a:path>
              </a:pathLst>
            </a:custGeom>
            <a:solidFill>
              <a:srgbClr val="fccdb9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C407B657-7C43-469E-A072-E63506E884A6}"/>
                </a:ext>
              </a:extLst>
            </p:cNvPr>
            <p:cNvSpPr/>
            <p:nvPr/>
          </p:nvSpPr>
          <p:spPr>
            <a:xfrm>
              <a:off x="8864457" y="5634896"/>
              <a:ext cx="396070" cy="242736"/>
            </a:xfrm>
            <a:custGeom>
              <a:avLst/>
              <a:gdLst>
                <a:gd name="connsiteX0" fmla="*/ 396070 w 396070"/>
                <a:gd name="connsiteY0" fmla="*/ 218877 h 242736"/>
                <a:gd name="connsiteX1" fmla="*/ 372211 w 396070"/>
                <a:gd name="connsiteY1" fmla="*/ 242737 h 242736"/>
                <a:gd name="connsiteX2" fmla="*/ 334035 w 396070"/>
                <a:gd name="connsiteY2" fmla="*/ 228421 h 242736"/>
                <a:gd name="connsiteX3" fmla="*/ 23860 w 396070"/>
                <a:gd name="connsiteY3" fmla="*/ 75719 h 242736"/>
                <a:gd name="connsiteX4" fmla="*/ 0 w 396070"/>
                <a:gd name="connsiteY4" fmla="*/ 51859 h 242736"/>
                <a:gd name="connsiteX5" fmla="*/ 23860 w 396070"/>
                <a:gd name="connsiteY5" fmla="*/ 23228 h 242736"/>
                <a:gd name="connsiteX6" fmla="*/ 81123 w 396070"/>
                <a:gd name="connsiteY6" fmla="*/ 4140 h 242736"/>
                <a:gd name="connsiteX7" fmla="*/ 391298 w 396070"/>
                <a:gd name="connsiteY7" fmla="*/ 199789 h 242736"/>
                <a:gd name="connsiteX8" fmla="*/ 396070 w 396070"/>
                <a:gd name="connsiteY8" fmla="*/ 218877 h 24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070" h="242736">
                  <a:moveTo>
                    <a:pt x="396070" y="218877"/>
                  </a:moveTo>
                  <a:cubicBezTo>
                    <a:pt x="396070" y="237965"/>
                    <a:pt x="386527" y="242737"/>
                    <a:pt x="372211" y="242737"/>
                  </a:cubicBezTo>
                  <a:cubicBezTo>
                    <a:pt x="357895" y="237965"/>
                    <a:pt x="343579" y="233193"/>
                    <a:pt x="334035" y="228421"/>
                  </a:cubicBezTo>
                  <a:cubicBezTo>
                    <a:pt x="224281" y="185473"/>
                    <a:pt x="124070" y="132982"/>
                    <a:pt x="23860" y="75719"/>
                  </a:cubicBezTo>
                  <a:cubicBezTo>
                    <a:pt x="14316" y="70947"/>
                    <a:pt x="4772" y="66175"/>
                    <a:pt x="0" y="51859"/>
                  </a:cubicBezTo>
                  <a:cubicBezTo>
                    <a:pt x="0" y="32771"/>
                    <a:pt x="14316" y="28000"/>
                    <a:pt x="23860" y="23228"/>
                  </a:cubicBezTo>
                  <a:cubicBezTo>
                    <a:pt x="42947" y="13684"/>
                    <a:pt x="62035" y="4140"/>
                    <a:pt x="81123" y="4140"/>
                  </a:cubicBezTo>
                  <a:cubicBezTo>
                    <a:pt x="209965" y="-19720"/>
                    <a:pt x="357895" y="61403"/>
                    <a:pt x="391298" y="199789"/>
                  </a:cubicBezTo>
                  <a:cubicBezTo>
                    <a:pt x="396070" y="204561"/>
                    <a:pt x="396070" y="214105"/>
                    <a:pt x="396070" y="218877"/>
                  </a:cubicBezTo>
                  <a:close/>
                </a:path>
              </a:pathLst>
            </a:custGeom>
            <a:solidFill>
              <a:srgbClr val="fccdb9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BE5CF02-EABA-4485-A59E-758BB8D41ACC}"/>
                </a:ext>
              </a:extLst>
            </p:cNvPr>
            <p:cNvSpPr/>
            <p:nvPr/>
          </p:nvSpPr>
          <p:spPr>
            <a:xfrm>
              <a:off x="8289217" y="5213673"/>
              <a:ext cx="298467" cy="283473"/>
            </a:xfrm>
            <a:custGeom>
              <a:avLst/>
              <a:gdLst>
                <a:gd name="connsiteX0" fmla="*/ 298467 w 298467"/>
                <a:gd name="connsiteY0" fmla="*/ 215398 h 283473"/>
                <a:gd name="connsiteX1" fmla="*/ 293695 w 298467"/>
                <a:gd name="connsiteY1" fmla="*/ 267889 h 283473"/>
                <a:gd name="connsiteX2" fmla="*/ 269836 w 298467"/>
                <a:gd name="connsiteY2" fmla="*/ 282205 h 283473"/>
                <a:gd name="connsiteX3" fmla="*/ 255520 w 298467"/>
                <a:gd name="connsiteY3" fmla="*/ 272661 h 283473"/>
                <a:gd name="connsiteX4" fmla="*/ 12151 w 298467"/>
                <a:gd name="connsiteY4" fmla="*/ 53152 h 283473"/>
                <a:gd name="connsiteX5" fmla="*/ 16923 w 298467"/>
                <a:gd name="connsiteY5" fmla="*/ 14976 h 283473"/>
                <a:gd name="connsiteX6" fmla="*/ 160081 w 298467"/>
                <a:gd name="connsiteY6" fmla="*/ 10204 h 283473"/>
                <a:gd name="connsiteX7" fmla="*/ 284152 w 298467"/>
                <a:gd name="connsiteY7" fmla="*/ 134275 h 283473"/>
                <a:gd name="connsiteX8" fmla="*/ 298467 w 298467"/>
                <a:gd name="connsiteY8" fmla="*/ 215398 h 28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467" h="283473">
                  <a:moveTo>
                    <a:pt x="298467" y="215398"/>
                  </a:moveTo>
                  <a:cubicBezTo>
                    <a:pt x="298467" y="248801"/>
                    <a:pt x="298467" y="258345"/>
                    <a:pt x="293695" y="267889"/>
                  </a:cubicBezTo>
                  <a:cubicBezTo>
                    <a:pt x="293695" y="277433"/>
                    <a:pt x="279379" y="286977"/>
                    <a:pt x="269836" y="282205"/>
                  </a:cubicBezTo>
                  <a:cubicBezTo>
                    <a:pt x="265064" y="277433"/>
                    <a:pt x="260292" y="277433"/>
                    <a:pt x="255520" y="272661"/>
                  </a:cubicBezTo>
                  <a:cubicBezTo>
                    <a:pt x="169625" y="205854"/>
                    <a:pt x="88502" y="129503"/>
                    <a:pt x="12151" y="53152"/>
                  </a:cubicBezTo>
                  <a:cubicBezTo>
                    <a:pt x="-6937" y="38836"/>
                    <a:pt x="-2164" y="24520"/>
                    <a:pt x="16923" y="14976"/>
                  </a:cubicBezTo>
                  <a:cubicBezTo>
                    <a:pt x="64642" y="-4111"/>
                    <a:pt x="112362" y="-4111"/>
                    <a:pt x="160081" y="10204"/>
                  </a:cubicBezTo>
                  <a:cubicBezTo>
                    <a:pt x="222116" y="29292"/>
                    <a:pt x="265064" y="67468"/>
                    <a:pt x="284152" y="134275"/>
                  </a:cubicBezTo>
                  <a:cubicBezTo>
                    <a:pt x="293695" y="167678"/>
                    <a:pt x="298467" y="201082"/>
                    <a:pt x="298467" y="215398"/>
                  </a:cubicBezTo>
                  <a:close/>
                </a:path>
              </a:pathLst>
            </a:custGeom>
            <a:solidFill>
              <a:srgbClr val="fccdb9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4A3B948-20D2-4FCB-BD47-3CF01837D920}"/>
                </a:ext>
              </a:extLst>
            </p:cNvPr>
            <p:cNvSpPr/>
            <p:nvPr/>
          </p:nvSpPr>
          <p:spPr>
            <a:xfrm>
              <a:off x="7843263" y="4627386"/>
              <a:ext cx="243923" cy="293473"/>
            </a:xfrm>
            <a:custGeom>
              <a:avLst/>
              <a:gdLst>
                <a:gd name="connsiteX0" fmla="*/ 38175 w 243923"/>
                <a:gd name="connsiteY0" fmla="*/ 0 h 293473"/>
                <a:gd name="connsiteX1" fmla="*/ 157474 w 243923"/>
                <a:gd name="connsiteY1" fmla="*/ 19088 h 293473"/>
                <a:gd name="connsiteX2" fmla="*/ 238597 w 243923"/>
                <a:gd name="connsiteY2" fmla="*/ 190877 h 293473"/>
                <a:gd name="connsiteX3" fmla="*/ 186105 w 243923"/>
                <a:gd name="connsiteY3" fmla="*/ 286316 h 293473"/>
                <a:gd name="connsiteX4" fmla="*/ 157474 w 243923"/>
                <a:gd name="connsiteY4" fmla="*/ 286316 h 293473"/>
                <a:gd name="connsiteX5" fmla="*/ 109754 w 243923"/>
                <a:gd name="connsiteY5" fmla="*/ 224281 h 293473"/>
                <a:gd name="connsiteX6" fmla="*/ 9544 w 243923"/>
                <a:gd name="connsiteY6" fmla="*/ 42947 h 293473"/>
                <a:gd name="connsiteX7" fmla="*/ 38175 w 243923"/>
                <a:gd name="connsiteY7" fmla="*/ 0 h 293473"/>
                <a:gd name="connsiteX8" fmla="*/ 38175 w 243923"/>
                <a:gd name="connsiteY8" fmla="*/ 0 h 2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23" h="293473">
                  <a:moveTo>
                    <a:pt x="38175" y="0"/>
                  </a:moveTo>
                  <a:cubicBezTo>
                    <a:pt x="95439" y="0"/>
                    <a:pt x="128842" y="4772"/>
                    <a:pt x="157474" y="19088"/>
                  </a:cubicBezTo>
                  <a:cubicBezTo>
                    <a:pt x="224281" y="52491"/>
                    <a:pt x="257684" y="119298"/>
                    <a:pt x="238597" y="190877"/>
                  </a:cubicBezTo>
                  <a:cubicBezTo>
                    <a:pt x="229053" y="229053"/>
                    <a:pt x="214737" y="262456"/>
                    <a:pt x="186105" y="286316"/>
                  </a:cubicBezTo>
                  <a:cubicBezTo>
                    <a:pt x="176561" y="295860"/>
                    <a:pt x="162246" y="295860"/>
                    <a:pt x="157474" y="286316"/>
                  </a:cubicBezTo>
                  <a:cubicBezTo>
                    <a:pt x="143158" y="267228"/>
                    <a:pt x="124070" y="248141"/>
                    <a:pt x="109754" y="224281"/>
                  </a:cubicBezTo>
                  <a:cubicBezTo>
                    <a:pt x="76351" y="167018"/>
                    <a:pt x="42947" y="104983"/>
                    <a:pt x="9544" y="42947"/>
                  </a:cubicBezTo>
                  <a:cubicBezTo>
                    <a:pt x="-9544" y="14316"/>
                    <a:pt x="0" y="0"/>
                    <a:pt x="38175" y="0"/>
                  </a:cubicBezTo>
                  <a:cubicBezTo>
                    <a:pt x="42947" y="0"/>
                    <a:pt x="52491" y="0"/>
                    <a:pt x="38175" y="0"/>
                  </a:cubicBezTo>
                  <a:close/>
                </a:path>
              </a:pathLst>
            </a:custGeom>
            <a:solidFill>
              <a:srgbClr val="fccdb9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9E0FE0B-4E96-4F6A-8CC6-09CE19BC3EC4}"/>
                </a:ext>
              </a:extLst>
            </p:cNvPr>
            <p:cNvSpPr/>
            <p:nvPr/>
          </p:nvSpPr>
          <p:spPr>
            <a:xfrm>
              <a:off x="6454630" y="3109912"/>
              <a:ext cx="368654" cy="196585"/>
            </a:xfrm>
            <a:custGeom>
              <a:avLst/>
              <a:gdLst>
                <a:gd name="connsiteX0" fmla="*/ 143158 w 368654"/>
                <a:gd name="connsiteY0" fmla="*/ 0 h 196585"/>
                <a:gd name="connsiteX1" fmla="*/ 367439 w 368654"/>
                <a:gd name="connsiteY1" fmla="*/ 171790 h 196585"/>
                <a:gd name="connsiteX2" fmla="*/ 343579 w 368654"/>
                <a:gd name="connsiteY2" fmla="*/ 195649 h 196585"/>
                <a:gd name="connsiteX3" fmla="*/ 252912 w 368654"/>
                <a:gd name="connsiteY3" fmla="*/ 167018 h 196585"/>
                <a:gd name="connsiteX4" fmla="*/ 23860 w 368654"/>
                <a:gd name="connsiteY4" fmla="*/ 90667 h 196585"/>
                <a:gd name="connsiteX5" fmla="*/ 0 w 368654"/>
                <a:gd name="connsiteY5" fmla="*/ 71579 h 196585"/>
                <a:gd name="connsiteX6" fmla="*/ 19088 w 368654"/>
                <a:gd name="connsiteY6" fmla="*/ 42947 h 196585"/>
                <a:gd name="connsiteX7" fmla="*/ 143158 w 368654"/>
                <a:gd name="connsiteY7" fmla="*/ 0 h 19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54" h="196585">
                  <a:moveTo>
                    <a:pt x="143158" y="0"/>
                  </a:moveTo>
                  <a:cubicBezTo>
                    <a:pt x="238597" y="0"/>
                    <a:pt x="338807" y="76351"/>
                    <a:pt x="367439" y="171790"/>
                  </a:cubicBezTo>
                  <a:cubicBezTo>
                    <a:pt x="372211" y="186105"/>
                    <a:pt x="362667" y="200421"/>
                    <a:pt x="343579" y="195649"/>
                  </a:cubicBezTo>
                  <a:cubicBezTo>
                    <a:pt x="314948" y="186105"/>
                    <a:pt x="281544" y="176562"/>
                    <a:pt x="252912" y="167018"/>
                  </a:cubicBezTo>
                  <a:cubicBezTo>
                    <a:pt x="176562" y="143158"/>
                    <a:pt x="100211" y="114526"/>
                    <a:pt x="23860" y="90667"/>
                  </a:cubicBezTo>
                  <a:cubicBezTo>
                    <a:pt x="14316" y="85895"/>
                    <a:pt x="0" y="85895"/>
                    <a:pt x="0" y="71579"/>
                  </a:cubicBezTo>
                  <a:cubicBezTo>
                    <a:pt x="0" y="57263"/>
                    <a:pt x="9544" y="52491"/>
                    <a:pt x="19088" y="42947"/>
                  </a:cubicBezTo>
                  <a:cubicBezTo>
                    <a:pt x="52491" y="14316"/>
                    <a:pt x="104983" y="0"/>
                    <a:pt x="143158" y="0"/>
                  </a:cubicBezTo>
                  <a:close/>
                </a:path>
              </a:pathLst>
            </a:custGeom>
            <a:solidFill>
              <a:srgbClr val="fccdb9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E1A4AD1-C6C2-49C6-A053-12C4B8E51BDD}"/>
                </a:ext>
              </a:extLst>
            </p:cNvPr>
            <p:cNvSpPr/>
            <p:nvPr/>
          </p:nvSpPr>
          <p:spPr>
            <a:xfrm>
              <a:off x="6091963" y="3304636"/>
              <a:ext cx="57263" cy="58188"/>
            </a:xfrm>
            <a:custGeom>
              <a:avLst/>
              <a:gdLst>
                <a:gd name="connsiteX0" fmla="*/ 28632 w 57263"/>
                <a:gd name="connsiteY0" fmla="*/ 58188 h 58188"/>
                <a:gd name="connsiteX1" fmla="*/ 0 w 57263"/>
                <a:gd name="connsiteY1" fmla="*/ 29556 h 58188"/>
                <a:gd name="connsiteX2" fmla="*/ 33404 w 57263"/>
                <a:gd name="connsiteY2" fmla="*/ 925 h 58188"/>
                <a:gd name="connsiteX3" fmla="*/ 57263 w 57263"/>
                <a:gd name="connsiteY3" fmla="*/ 24785 h 58188"/>
                <a:gd name="connsiteX4" fmla="*/ 28632 w 57263"/>
                <a:gd name="connsiteY4" fmla="*/ 58188 h 5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263" h="58188">
                  <a:moveTo>
                    <a:pt x="28632" y="58188"/>
                  </a:moveTo>
                  <a:cubicBezTo>
                    <a:pt x="14316" y="58188"/>
                    <a:pt x="0" y="43872"/>
                    <a:pt x="0" y="29556"/>
                  </a:cubicBezTo>
                  <a:cubicBezTo>
                    <a:pt x="0" y="10469"/>
                    <a:pt x="14316" y="-3847"/>
                    <a:pt x="33404" y="925"/>
                  </a:cubicBezTo>
                  <a:cubicBezTo>
                    <a:pt x="47719" y="925"/>
                    <a:pt x="52491" y="10469"/>
                    <a:pt x="57263" y="24785"/>
                  </a:cubicBezTo>
                  <a:cubicBezTo>
                    <a:pt x="57263" y="39100"/>
                    <a:pt x="42947" y="58188"/>
                    <a:pt x="28632" y="58188"/>
                  </a:cubicBezTo>
                  <a:close/>
                </a:path>
              </a:pathLst>
            </a:custGeom>
            <a:solidFill>
              <a:srgbClr val="fccdb9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rawing 119">
            <a:extLst>
              <a:ext uri="{FF2B5EF4-FFF2-40B4-BE49-F238E27FC236}">
                <a16:creationId xmlns:a16="http://schemas.microsoft.com/office/drawing/2014/main" id="{6AC539DD-C6DC-49F9-99F0-CDA35AD56F2C}"/>
              </a:ext>
            </a:extLst>
          </p:cNvPr>
          <p:cNvSpPr/>
          <p:nvPr/>
        </p:nvSpPr>
        <p:spPr>
          <a:xfrm rot="19304018">
            <a:off x="-3597236" y="2450663"/>
            <a:ext cx="9764442" cy="9860487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119">
            <a:extLst>
              <a:ext uri="{FF2B5EF4-FFF2-40B4-BE49-F238E27FC236}">
                <a16:creationId xmlns:a16="http://schemas.microsoft.com/office/drawing/2014/main" id="{1784359E-C6A1-415D-B515-5A6710A9D829}"/>
              </a:ext>
            </a:extLst>
          </p:cNvPr>
          <p:cNvSpPr/>
          <p:nvPr/>
        </p:nvSpPr>
        <p:spPr>
          <a:xfrm rot="3521184">
            <a:off x="7625655" y="2740654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89A82574-7CF9-49A7-B062-184885F54E1C}"/>
              </a:ext>
            </a:extLst>
          </p:cNvPr>
          <p:cNvSpPr/>
          <p:nvPr/>
        </p:nvSpPr>
        <p:spPr>
          <a:xfrm rot="11188679">
            <a:off x="7202970" y="37275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5A754E31-54B0-4094-A78A-C9BF3157EE22}"/>
              </a:ext>
            </a:extLst>
          </p:cNvPr>
          <p:cNvSpPr/>
          <p:nvPr/>
        </p:nvSpPr>
        <p:spPr>
          <a:xfrm rot="11188679">
            <a:off x="7202970" y="48649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1875940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4570024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570024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317861" y="380846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58%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319225" y="4990508"/>
            <a:ext cx="893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1073109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24" name="Drawing 23" descr="Picture looks like as man, external, clothes, female&#10;&#10;">
            <a:extLst>
              <a:ext uri="{FF2B5EF4-FFF2-40B4-BE49-F238E27FC236}">
                <a16:creationId xmlns:a16="http://schemas.microsoft.com/office/drawing/2014/main" id="{AD38447F-3983-4D70-95FF-1B7E8FF4E3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03" r="10603"/>
          <a:stretch>
            <a:fillRect/>
          </a:stretch>
        </p:blipFill>
        <p:spPr>
          <a:xfrm>
            <a:off x="542925" y="2960688"/>
            <a:ext cx="1722438" cy="1457325"/>
          </a:xfrm>
        </p:spPr>
      </p:pic>
      <p:pic>
        <p:nvPicPr>
          <p:cNvPr id="21" name="Drawing 20" descr="Picture looks like as Man, building, man, external&#10;&#10;">
            <a:extLst>
              <a:ext uri="{FF2B5EF4-FFF2-40B4-BE49-F238E27FC236}">
                <a16:creationId xmlns:a16="http://schemas.microsoft.com/office/drawing/2014/main" id="{3AA5FD6C-61BB-455E-AF34-57D1F4C7D09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10607" r="10607"/>
          <a:stretch>
            <a:fillRect/>
          </a:stretch>
        </p:blipFill>
        <p:spPr>
          <a:xfrm>
            <a:off x="2832100" y="2960688"/>
            <a:ext cx="1722438" cy="1457325"/>
          </a:xfrm>
        </p:spPr>
      </p:pic>
      <p:pic>
        <p:nvPicPr>
          <p:cNvPr id="19" name="Drawing 18" descr="Picture looks like as female, sits, shirt, Man&#10;&#10;">
            <a:extLst>
              <a:ext uri="{FF2B5EF4-FFF2-40B4-BE49-F238E27FC236}">
                <a16:creationId xmlns:a16="http://schemas.microsoft.com/office/drawing/2014/main" id="{EC9FC1C1-198A-450D-9355-B6BB60E12B7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204" b="26204"/>
          <a:stretch>
            <a:fillRect/>
          </a:stretch>
        </p:blipFill>
        <p:spPr>
          <a:xfrm>
            <a:off x="5099050" y="2960688"/>
            <a:ext cx="1722438" cy="1457325"/>
          </a:xfrm>
        </p:spPr>
      </p:pic>
      <p:grpSp>
        <p:nvGrpSpPr>
          <p:cNvPr id="4" name="Drawing 1">
            <a:extLst>
              <a:ext uri="{FF2B5EF4-FFF2-40B4-BE49-F238E27FC236}">
                <a16:creationId xmlns:a16="http://schemas.microsoft.com/office/drawing/2014/main" id="{DEEC25A4-990B-49FB-AA27-AEE58BC7D637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EE9C8022-64D7-48A4-B0EB-2A7F8E7D1E39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1D087E-FF02-4A49-9CA6-40A67FF29065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DE130A5C-D9AA-4C21-B661-CFE8411E30C2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Drawing 8">
            <a:extLst>
              <a:ext uri="{FF2B5EF4-FFF2-40B4-BE49-F238E27FC236}">
                <a16:creationId xmlns:a16="http://schemas.microsoft.com/office/drawing/2014/main" id="{44A6A28B-BB34-4C4C-9640-6F91C3E80156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13">
            <a:extLst>
              <a:ext uri="{FF2B5EF4-FFF2-40B4-BE49-F238E27FC236}">
                <a16:creationId xmlns:a16="http://schemas.microsoft.com/office/drawing/2014/main" id="{6982A08D-1AA5-4E8B-9E35-EB97ED7CD884}"/>
              </a:ext>
            </a:extLst>
          </p:cNvPr>
          <p:cNvGrpSpPr/>
          <p:nvPr/>
        </p:nvGrpSpPr>
        <p:grpSpPr>
          <a:xfrm rot="20857422" flipH="1">
            <a:off x="8005863" y="219748"/>
            <a:ext cx="2536159" cy="3292126"/>
            <a:chOff x="5800725" y="3043480"/>
            <a:chExt cx="594269" cy="7714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50963B46-BA24-4857-95E3-D4D74E65161D}"/>
                </a:ext>
              </a:extLst>
            </p:cNvPr>
            <p:cNvSpPr/>
            <p:nvPr/>
          </p:nvSpPr>
          <p:spPr>
            <a:xfrm>
              <a:off x="5800725" y="3086354"/>
              <a:ext cx="594269" cy="728532"/>
            </a:xfrm>
            <a:custGeom>
              <a:avLst/>
              <a:gdLst>
                <a:gd name="connsiteX0" fmla="*/ 523875 w 594269"/>
                <a:gd name="connsiteY0" fmla="*/ 171195 h 728532"/>
                <a:gd name="connsiteX1" fmla="*/ 533400 w 594269"/>
                <a:gd name="connsiteY1" fmla="*/ 191197 h 728532"/>
                <a:gd name="connsiteX2" fmla="*/ 545783 w 594269"/>
                <a:gd name="connsiteY2" fmla="*/ 205485 h 728532"/>
                <a:gd name="connsiteX3" fmla="*/ 543878 w 594269"/>
                <a:gd name="connsiteY3" fmla="*/ 214057 h 728532"/>
                <a:gd name="connsiteX4" fmla="*/ 530543 w 594269"/>
                <a:gd name="connsiteY4" fmla="*/ 218820 h 728532"/>
                <a:gd name="connsiteX5" fmla="*/ 496253 w 594269"/>
                <a:gd name="connsiteY5" fmla="*/ 212152 h 728532"/>
                <a:gd name="connsiteX6" fmla="*/ 459105 w 594269"/>
                <a:gd name="connsiteY6" fmla="*/ 184530 h 728532"/>
                <a:gd name="connsiteX7" fmla="*/ 433388 w 594269"/>
                <a:gd name="connsiteY7" fmla="*/ 157860 h 728532"/>
                <a:gd name="connsiteX8" fmla="*/ 416243 w 594269"/>
                <a:gd name="connsiteY8" fmla="*/ 146430 h 728532"/>
                <a:gd name="connsiteX9" fmla="*/ 403860 w 594269"/>
                <a:gd name="connsiteY9" fmla="*/ 151192 h 728532"/>
                <a:gd name="connsiteX10" fmla="*/ 401003 w 594269"/>
                <a:gd name="connsiteY10" fmla="*/ 168337 h 728532"/>
                <a:gd name="connsiteX11" fmla="*/ 408623 w 594269"/>
                <a:gd name="connsiteY11" fmla="*/ 205485 h 728532"/>
                <a:gd name="connsiteX12" fmla="*/ 453390 w 594269"/>
                <a:gd name="connsiteY12" fmla="*/ 282637 h 728532"/>
                <a:gd name="connsiteX13" fmla="*/ 474345 w 594269"/>
                <a:gd name="connsiteY13" fmla="*/ 290257 h 728532"/>
                <a:gd name="connsiteX14" fmla="*/ 539115 w 594269"/>
                <a:gd name="connsiteY14" fmla="*/ 292162 h 728532"/>
                <a:gd name="connsiteX15" fmla="*/ 561023 w 594269"/>
                <a:gd name="connsiteY15" fmla="*/ 301687 h 728532"/>
                <a:gd name="connsiteX16" fmla="*/ 561975 w 594269"/>
                <a:gd name="connsiteY16" fmla="*/ 310260 h 728532"/>
                <a:gd name="connsiteX17" fmla="*/ 561975 w 594269"/>
                <a:gd name="connsiteY17" fmla="*/ 317880 h 728532"/>
                <a:gd name="connsiteX18" fmla="*/ 561023 w 594269"/>
                <a:gd name="connsiteY18" fmla="*/ 326452 h 728532"/>
                <a:gd name="connsiteX19" fmla="*/ 560070 w 594269"/>
                <a:gd name="connsiteY19" fmla="*/ 334072 h 728532"/>
                <a:gd name="connsiteX20" fmla="*/ 555308 w 594269"/>
                <a:gd name="connsiteY20" fmla="*/ 341692 h 728532"/>
                <a:gd name="connsiteX21" fmla="*/ 539115 w 594269"/>
                <a:gd name="connsiteY21" fmla="*/ 340740 h 728532"/>
                <a:gd name="connsiteX22" fmla="*/ 513398 w 594269"/>
                <a:gd name="connsiteY22" fmla="*/ 338835 h 728532"/>
                <a:gd name="connsiteX23" fmla="*/ 509588 w 594269"/>
                <a:gd name="connsiteY23" fmla="*/ 344550 h 728532"/>
                <a:gd name="connsiteX24" fmla="*/ 513398 w 594269"/>
                <a:gd name="connsiteY24" fmla="*/ 356932 h 728532"/>
                <a:gd name="connsiteX25" fmla="*/ 520065 w 594269"/>
                <a:gd name="connsiteY25" fmla="*/ 362647 h 728532"/>
                <a:gd name="connsiteX26" fmla="*/ 534353 w 594269"/>
                <a:gd name="connsiteY26" fmla="*/ 365505 h 728532"/>
                <a:gd name="connsiteX27" fmla="*/ 572453 w 594269"/>
                <a:gd name="connsiteY27" fmla="*/ 385507 h 728532"/>
                <a:gd name="connsiteX28" fmla="*/ 583883 w 594269"/>
                <a:gd name="connsiteY28" fmla="*/ 400747 h 728532"/>
                <a:gd name="connsiteX29" fmla="*/ 585788 w 594269"/>
                <a:gd name="connsiteY29" fmla="*/ 410272 h 728532"/>
                <a:gd name="connsiteX30" fmla="*/ 579120 w 594269"/>
                <a:gd name="connsiteY30" fmla="*/ 416940 h 728532"/>
                <a:gd name="connsiteX31" fmla="*/ 575310 w 594269"/>
                <a:gd name="connsiteY31" fmla="*/ 421702 h 728532"/>
                <a:gd name="connsiteX32" fmla="*/ 570548 w 594269"/>
                <a:gd name="connsiteY32" fmla="*/ 427417 h 728532"/>
                <a:gd name="connsiteX33" fmla="*/ 562928 w 594269"/>
                <a:gd name="connsiteY33" fmla="*/ 435037 h 728532"/>
                <a:gd name="connsiteX34" fmla="*/ 555308 w 594269"/>
                <a:gd name="connsiteY34" fmla="*/ 437895 h 728532"/>
                <a:gd name="connsiteX35" fmla="*/ 543878 w 594269"/>
                <a:gd name="connsiteY35" fmla="*/ 426465 h 728532"/>
                <a:gd name="connsiteX36" fmla="*/ 526733 w 594269"/>
                <a:gd name="connsiteY36" fmla="*/ 415987 h 728532"/>
                <a:gd name="connsiteX37" fmla="*/ 521970 w 594269"/>
                <a:gd name="connsiteY37" fmla="*/ 418845 h 728532"/>
                <a:gd name="connsiteX38" fmla="*/ 522923 w 594269"/>
                <a:gd name="connsiteY38" fmla="*/ 435037 h 728532"/>
                <a:gd name="connsiteX39" fmla="*/ 502920 w 594269"/>
                <a:gd name="connsiteY39" fmla="*/ 583627 h 728532"/>
                <a:gd name="connsiteX40" fmla="*/ 458153 w 594269"/>
                <a:gd name="connsiteY40" fmla="*/ 647445 h 728532"/>
                <a:gd name="connsiteX41" fmla="*/ 450533 w 594269"/>
                <a:gd name="connsiteY41" fmla="*/ 660780 h 728532"/>
                <a:gd name="connsiteX42" fmla="*/ 441008 w 594269"/>
                <a:gd name="connsiteY42" fmla="*/ 704595 h 728532"/>
                <a:gd name="connsiteX43" fmla="*/ 433388 w 594269"/>
                <a:gd name="connsiteY43" fmla="*/ 723645 h 728532"/>
                <a:gd name="connsiteX44" fmla="*/ 421958 w 594269"/>
                <a:gd name="connsiteY44" fmla="*/ 723645 h 728532"/>
                <a:gd name="connsiteX45" fmla="*/ 418148 w 594269"/>
                <a:gd name="connsiteY45" fmla="*/ 719835 h 728532"/>
                <a:gd name="connsiteX46" fmla="*/ 415290 w 594269"/>
                <a:gd name="connsiteY46" fmla="*/ 723645 h 728532"/>
                <a:gd name="connsiteX47" fmla="*/ 402908 w 594269"/>
                <a:gd name="connsiteY47" fmla="*/ 722692 h 728532"/>
                <a:gd name="connsiteX48" fmla="*/ 397193 w 594269"/>
                <a:gd name="connsiteY48" fmla="*/ 721740 h 728532"/>
                <a:gd name="connsiteX49" fmla="*/ 388620 w 594269"/>
                <a:gd name="connsiteY49" fmla="*/ 727455 h 728532"/>
                <a:gd name="connsiteX50" fmla="*/ 383858 w 594269"/>
                <a:gd name="connsiteY50" fmla="*/ 716977 h 728532"/>
                <a:gd name="connsiteX51" fmla="*/ 384810 w 594269"/>
                <a:gd name="connsiteY51" fmla="*/ 699832 h 728532"/>
                <a:gd name="connsiteX52" fmla="*/ 385763 w 594269"/>
                <a:gd name="connsiteY52" fmla="*/ 676020 h 728532"/>
                <a:gd name="connsiteX53" fmla="*/ 380048 w 594269"/>
                <a:gd name="connsiteY53" fmla="*/ 670305 h 728532"/>
                <a:gd name="connsiteX54" fmla="*/ 370523 w 594269"/>
                <a:gd name="connsiteY54" fmla="*/ 670305 h 728532"/>
                <a:gd name="connsiteX55" fmla="*/ 327660 w 594269"/>
                <a:gd name="connsiteY55" fmla="*/ 669352 h 728532"/>
                <a:gd name="connsiteX56" fmla="*/ 316230 w 594269"/>
                <a:gd name="connsiteY56" fmla="*/ 676972 h 728532"/>
                <a:gd name="connsiteX57" fmla="*/ 304800 w 594269"/>
                <a:gd name="connsiteY57" fmla="*/ 705547 h 728532"/>
                <a:gd name="connsiteX58" fmla="*/ 296228 w 594269"/>
                <a:gd name="connsiteY58" fmla="*/ 718882 h 728532"/>
                <a:gd name="connsiteX59" fmla="*/ 282893 w 594269"/>
                <a:gd name="connsiteY59" fmla="*/ 719835 h 728532"/>
                <a:gd name="connsiteX60" fmla="*/ 275273 w 594269"/>
                <a:gd name="connsiteY60" fmla="*/ 718882 h 728532"/>
                <a:gd name="connsiteX61" fmla="*/ 271463 w 594269"/>
                <a:gd name="connsiteY61" fmla="*/ 721740 h 728532"/>
                <a:gd name="connsiteX62" fmla="*/ 262890 w 594269"/>
                <a:gd name="connsiteY62" fmla="*/ 719835 h 728532"/>
                <a:gd name="connsiteX63" fmla="*/ 250508 w 594269"/>
                <a:gd name="connsiteY63" fmla="*/ 716977 h 728532"/>
                <a:gd name="connsiteX64" fmla="*/ 241935 w 594269"/>
                <a:gd name="connsiteY64" fmla="*/ 712215 h 728532"/>
                <a:gd name="connsiteX65" fmla="*/ 240983 w 594269"/>
                <a:gd name="connsiteY65" fmla="*/ 697927 h 728532"/>
                <a:gd name="connsiteX66" fmla="*/ 242888 w 594269"/>
                <a:gd name="connsiteY66" fmla="*/ 669352 h 728532"/>
                <a:gd name="connsiteX67" fmla="*/ 237173 w 594269"/>
                <a:gd name="connsiteY67" fmla="*/ 660780 h 728532"/>
                <a:gd name="connsiteX68" fmla="*/ 184785 w 594269"/>
                <a:gd name="connsiteY68" fmla="*/ 637920 h 728532"/>
                <a:gd name="connsiteX69" fmla="*/ 10478 w 594269"/>
                <a:gd name="connsiteY69" fmla="*/ 450277 h 728532"/>
                <a:gd name="connsiteX70" fmla="*/ 1905 w 594269"/>
                <a:gd name="connsiteY70" fmla="*/ 429322 h 728532"/>
                <a:gd name="connsiteX71" fmla="*/ 0 w 594269"/>
                <a:gd name="connsiteY71" fmla="*/ 422655 h 728532"/>
                <a:gd name="connsiteX72" fmla="*/ 4763 w 594269"/>
                <a:gd name="connsiteY72" fmla="*/ 419797 h 728532"/>
                <a:gd name="connsiteX73" fmla="*/ 14288 w 594269"/>
                <a:gd name="connsiteY73" fmla="*/ 425512 h 728532"/>
                <a:gd name="connsiteX74" fmla="*/ 55245 w 594269"/>
                <a:gd name="connsiteY74" fmla="*/ 453135 h 728532"/>
                <a:gd name="connsiteX75" fmla="*/ 186690 w 594269"/>
                <a:gd name="connsiteY75" fmla="*/ 487425 h 728532"/>
                <a:gd name="connsiteX76" fmla="*/ 238125 w 594269"/>
                <a:gd name="connsiteY76" fmla="*/ 475042 h 728532"/>
                <a:gd name="connsiteX77" fmla="*/ 281940 w 594269"/>
                <a:gd name="connsiteY77" fmla="*/ 431227 h 728532"/>
                <a:gd name="connsiteX78" fmla="*/ 296228 w 594269"/>
                <a:gd name="connsiteY78" fmla="*/ 371220 h 728532"/>
                <a:gd name="connsiteX79" fmla="*/ 300038 w 594269"/>
                <a:gd name="connsiteY79" fmla="*/ 265492 h 728532"/>
                <a:gd name="connsiteX80" fmla="*/ 302895 w 594269"/>
                <a:gd name="connsiteY80" fmla="*/ 169290 h 728532"/>
                <a:gd name="connsiteX81" fmla="*/ 335280 w 594269"/>
                <a:gd name="connsiteY81" fmla="*/ 51180 h 728532"/>
                <a:gd name="connsiteX82" fmla="*/ 360998 w 594269"/>
                <a:gd name="connsiteY82" fmla="*/ 18795 h 728532"/>
                <a:gd name="connsiteX83" fmla="*/ 444818 w 594269"/>
                <a:gd name="connsiteY83" fmla="*/ 9270 h 728532"/>
                <a:gd name="connsiteX84" fmla="*/ 464820 w 594269"/>
                <a:gd name="connsiteY84" fmla="*/ 22605 h 728532"/>
                <a:gd name="connsiteX85" fmla="*/ 519113 w 594269"/>
                <a:gd name="connsiteY85" fmla="*/ 56895 h 728532"/>
                <a:gd name="connsiteX86" fmla="*/ 552450 w 594269"/>
                <a:gd name="connsiteY86" fmla="*/ 75945 h 728532"/>
                <a:gd name="connsiteX87" fmla="*/ 589598 w 594269"/>
                <a:gd name="connsiteY87" fmla="*/ 122617 h 728532"/>
                <a:gd name="connsiteX88" fmla="*/ 571500 w 594269"/>
                <a:gd name="connsiteY88" fmla="*/ 193102 h 728532"/>
                <a:gd name="connsiteX89" fmla="*/ 555308 w 594269"/>
                <a:gd name="connsiteY89" fmla="*/ 195960 h 728532"/>
                <a:gd name="connsiteX90" fmla="*/ 540068 w 594269"/>
                <a:gd name="connsiteY90" fmla="*/ 184530 h 728532"/>
                <a:gd name="connsiteX91" fmla="*/ 523875 w 594269"/>
                <a:gd name="connsiteY91" fmla="*/ 171195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4269" h="728532">
                  <a:moveTo>
                    <a:pt x="523875" y="171195"/>
                  </a:moveTo>
                  <a:cubicBezTo>
                    <a:pt x="523875" y="179767"/>
                    <a:pt x="528638" y="185482"/>
                    <a:pt x="533400" y="191197"/>
                  </a:cubicBezTo>
                  <a:cubicBezTo>
                    <a:pt x="537210" y="195960"/>
                    <a:pt x="541973" y="200722"/>
                    <a:pt x="545783" y="205485"/>
                  </a:cubicBezTo>
                  <a:cubicBezTo>
                    <a:pt x="547688" y="208342"/>
                    <a:pt x="546735" y="212152"/>
                    <a:pt x="543878" y="214057"/>
                  </a:cubicBezTo>
                  <a:cubicBezTo>
                    <a:pt x="540068" y="216915"/>
                    <a:pt x="535305" y="217867"/>
                    <a:pt x="530543" y="218820"/>
                  </a:cubicBezTo>
                  <a:cubicBezTo>
                    <a:pt x="518160" y="219772"/>
                    <a:pt x="507683" y="217867"/>
                    <a:pt x="496253" y="212152"/>
                  </a:cubicBezTo>
                  <a:cubicBezTo>
                    <a:pt x="481965" y="205485"/>
                    <a:pt x="470535" y="195960"/>
                    <a:pt x="459105" y="184530"/>
                  </a:cubicBezTo>
                  <a:cubicBezTo>
                    <a:pt x="450533" y="175957"/>
                    <a:pt x="441960" y="167385"/>
                    <a:pt x="433388" y="157860"/>
                  </a:cubicBezTo>
                  <a:cubicBezTo>
                    <a:pt x="428625" y="153097"/>
                    <a:pt x="422910" y="148335"/>
                    <a:pt x="416243" y="146430"/>
                  </a:cubicBezTo>
                  <a:cubicBezTo>
                    <a:pt x="411480" y="144525"/>
                    <a:pt x="406718" y="146430"/>
                    <a:pt x="403860" y="151192"/>
                  </a:cubicBezTo>
                  <a:cubicBezTo>
                    <a:pt x="401003" y="156907"/>
                    <a:pt x="401003" y="162622"/>
                    <a:pt x="401003" y="168337"/>
                  </a:cubicBezTo>
                  <a:cubicBezTo>
                    <a:pt x="401955" y="180720"/>
                    <a:pt x="404813" y="194055"/>
                    <a:pt x="408623" y="205485"/>
                  </a:cubicBezTo>
                  <a:cubicBezTo>
                    <a:pt x="419100" y="234060"/>
                    <a:pt x="433388" y="259777"/>
                    <a:pt x="453390" y="282637"/>
                  </a:cubicBezTo>
                  <a:cubicBezTo>
                    <a:pt x="459105" y="289305"/>
                    <a:pt x="463868" y="292162"/>
                    <a:pt x="474345" y="290257"/>
                  </a:cubicBezTo>
                  <a:cubicBezTo>
                    <a:pt x="496253" y="286447"/>
                    <a:pt x="518160" y="286447"/>
                    <a:pt x="539115" y="292162"/>
                  </a:cubicBezTo>
                  <a:cubicBezTo>
                    <a:pt x="546735" y="294067"/>
                    <a:pt x="554355" y="295972"/>
                    <a:pt x="561023" y="301687"/>
                  </a:cubicBezTo>
                  <a:cubicBezTo>
                    <a:pt x="563880" y="303592"/>
                    <a:pt x="564833" y="307402"/>
                    <a:pt x="561975" y="310260"/>
                  </a:cubicBezTo>
                  <a:cubicBezTo>
                    <a:pt x="558165" y="313117"/>
                    <a:pt x="560070" y="315975"/>
                    <a:pt x="561975" y="317880"/>
                  </a:cubicBezTo>
                  <a:cubicBezTo>
                    <a:pt x="563880" y="320737"/>
                    <a:pt x="564833" y="324547"/>
                    <a:pt x="561023" y="326452"/>
                  </a:cubicBezTo>
                  <a:cubicBezTo>
                    <a:pt x="557213" y="329310"/>
                    <a:pt x="559118" y="331215"/>
                    <a:pt x="560070" y="334072"/>
                  </a:cubicBezTo>
                  <a:cubicBezTo>
                    <a:pt x="561975" y="337882"/>
                    <a:pt x="560070" y="341692"/>
                    <a:pt x="555308" y="341692"/>
                  </a:cubicBezTo>
                  <a:cubicBezTo>
                    <a:pt x="549593" y="342645"/>
                    <a:pt x="544830" y="341692"/>
                    <a:pt x="539115" y="340740"/>
                  </a:cubicBezTo>
                  <a:cubicBezTo>
                    <a:pt x="530543" y="339787"/>
                    <a:pt x="521970" y="339787"/>
                    <a:pt x="513398" y="338835"/>
                  </a:cubicBezTo>
                  <a:cubicBezTo>
                    <a:pt x="510540" y="338835"/>
                    <a:pt x="508635" y="340740"/>
                    <a:pt x="509588" y="344550"/>
                  </a:cubicBezTo>
                  <a:cubicBezTo>
                    <a:pt x="510540" y="348360"/>
                    <a:pt x="512445" y="352170"/>
                    <a:pt x="513398" y="356932"/>
                  </a:cubicBezTo>
                  <a:cubicBezTo>
                    <a:pt x="514350" y="359790"/>
                    <a:pt x="516255" y="361695"/>
                    <a:pt x="520065" y="362647"/>
                  </a:cubicBezTo>
                  <a:cubicBezTo>
                    <a:pt x="524828" y="363600"/>
                    <a:pt x="529590" y="364552"/>
                    <a:pt x="534353" y="365505"/>
                  </a:cubicBezTo>
                  <a:cubicBezTo>
                    <a:pt x="548640" y="369315"/>
                    <a:pt x="561023" y="375030"/>
                    <a:pt x="572453" y="385507"/>
                  </a:cubicBezTo>
                  <a:cubicBezTo>
                    <a:pt x="577215" y="390270"/>
                    <a:pt x="581025" y="395032"/>
                    <a:pt x="583883" y="400747"/>
                  </a:cubicBezTo>
                  <a:cubicBezTo>
                    <a:pt x="585788" y="403605"/>
                    <a:pt x="585788" y="406462"/>
                    <a:pt x="585788" y="410272"/>
                  </a:cubicBezTo>
                  <a:cubicBezTo>
                    <a:pt x="584835" y="414082"/>
                    <a:pt x="582930" y="415987"/>
                    <a:pt x="579120" y="416940"/>
                  </a:cubicBezTo>
                  <a:cubicBezTo>
                    <a:pt x="576263" y="417892"/>
                    <a:pt x="576263" y="419797"/>
                    <a:pt x="575310" y="421702"/>
                  </a:cubicBezTo>
                  <a:cubicBezTo>
                    <a:pt x="574358" y="424560"/>
                    <a:pt x="573405" y="427417"/>
                    <a:pt x="570548" y="427417"/>
                  </a:cubicBezTo>
                  <a:cubicBezTo>
                    <a:pt x="564833" y="427417"/>
                    <a:pt x="563880" y="430275"/>
                    <a:pt x="562928" y="435037"/>
                  </a:cubicBezTo>
                  <a:cubicBezTo>
                    <a:pt x="561975" y="438847"/>
                    <a:pt x="558165" y="438847"/>
                    <a:pt x="555308" y="437895"/>
                  </a:cubicBezTo>
                  <a:cubicBezTo>
                    <a:pt x="550545" y="435037"/>
                    <a:pt x="547688" y="430275"/>
                    <a:pt x="543878" y="426465"/>
                  </a:cubicBezTo>
                  <a:cubicBezTo>
                    <a:pt x="539115" y="421702"/>
                    <a:pt x="533400" y="416940"/>
                    <a:pt x="526733" y="415987"/>
                  </a:cubicBezTo>
                  <a:cubicBezTo>
                    <a:pt x="523875" y="415987"/>
                    <a:pt x="521970" y="416940"/>
                    <a:pt x="521970" y="418845"/>
                  </a:cubicBezTo>
                  <a:cubicBezTo>
                    <a:pt x="521970" y="424560"/>
                    <a:pt x="522923" y="429322"/>
                    <a:pt x="522923" y="435037"/>
                  </a:cubicBezTo>
                  <a:cubicBezTo>
                    <a:pt x="528638" y="486472"/>
                    <a:pt x="522923" y="536002"/>
                    <a:pt x="502920" y="583627"/>
                  </a:cubicBezTo>
                  <a:cubicBezTo>
                    <a:pt x="492443" y="607440"/>
                    <a:pt x="478155" y="629347"/>
                    <a:pt x="458153" y="647445"/>
                  </a:cubicBezTo>
                  <a:cubicBezTo>
                    <a:pt x="454343" y="651255"/>
                    <a:pt x="451485" y="655065"/>
                    <a:pt x="450533" y="660780"/>
                  </a:cubicBezTo>
                  <a:cubicBezTo>
                    <a:pt x="447675" y="675067"/>
                    <a:pt x="444818" y="690307"/>
                    <a:pt x="441008" y="704595"/>
                  </a:cubicBezTo>
                  <a:cubicBezTo>
                    <a:pt x="439103" y="711262"/>
                    <a:pt x="437198" y="717930"/>
                    <a:pt x="433388" y="723645"/>
                  </a:cubicBezTo>
                  <a:cubicBezTo>
                    <a:pt x="429578" y="728407"/>
                    <a:pt x="426720" y="728407"/>
                    <a:pt x="421958" y="723645"/>
                  </a:cubicBezTo>
                  <a:cubicBezTo>
                    <a:pt x="421005" y="722692"/>
                    <a:pt x="420053" y="721740"/>
                    <a:pt x="418148" y="719835"/>
                  </a:cubicBezTo>
                  <a:cubicBezTo>
                    <a:pt x="417195" y="720787"/>
                    <a:pt x="416243" y="722692"/>
                    <a:pt x="415290" y="723645"/>
                  </a:cubicBezTo>
                  <a:cubicBezTo>
                    <a:pt x="408623" y="730312"/>
                    <a:pt x="408623" y="730312"/>
                    <a:pt x="402908" y="722692"/>
                  </a:cubicBezTo>
                  <a:cubicBezTo>
                    <a:pt x="401003" y="719835"/>
                    <a:pt x="399098" y="718882"/>
                    <a:pt x="397193" y="721740"/>
                  </a:cubicBezTo>
                  <a:cubicBezTo>
                    <a:pt x="395288" y="724597"/>
                    <a:pt x="392430" y="728407"/>
                    <a:pt x="388620" y="727455"/>
                  </a:cubicBezTo>
                  <a:cubicBezTo>
                    <a:pt x="383858" y="725550"/>
                    <a:pt x="383858" y="720787"/>
                    <a:pt x="383858" y="716977"/>
                  </a:cubicBezTo>
                  <a:cubicBezTo>
                    <a:pt x="383858" y="711262"/>
                    <a:pt x="383858" y="705547"/>
                    <a:pt x="384810" y="699832"/>
                  </a:cubicBezTo>
                  <a:cubicBezTo>
                    <a:pt x="384810" y="692212"/>
                    <a:pt x="385763" y="683640"/>
                    <a:pt x="385763" y="676020"/>
                  </a:cubicBezTo>
                  <a:cubicBezTo>
                    <a:pt x="385763" y="672210"/>
                    <a:pt x="383858" y="670305"/>
                    <a:pt x="380048" y="670305"/>
                  </a:cubicBezTo>
                  <a:cubicBezTo>
                    <a:pt x="377190" y="670305"/>
                    <a:pt x="373380" y="670305"/>
                    <a:pt x="370523" y="670305"/>
                  </a:cubicBezTo>
                  <a:cubicBezTo>
                    <a:pt x="356235" y="670305"/>
                    <a:pt x="341948" y="670305"/>
                    <a:pt x="327660" y="669352"/>
                  </a:cubicBezTo>
                  <a:cubicBezTo>
                    <a:pt x="320040" y="669352"/>
                    <a:pt x="319088" y="669352"/>
                    <a:pt x="316230" y="676972"/>
                  </a:cubicBezTo>
                  <a:cubicBezTo>
                    <a:pt x="312420" y="686497"/>
                    <a:pt x="308610" y="696022"/>
                    <a:pt x="304800" y="705547"/>
                  </a:cubicBezTo>
                  <a:cubicBezTo>
                    <a:pt x="302895" y="710310"/>
                    <a:pt x="300038" y="715072"/>
                    <a:pt x="296228" y="718882"/>
                  </a:cubicBezTo>
                  <a:cubicBezTo>
                    <a:pt x="292418" y="724597"/>
                    <a:pt x="288608" y="724597"/>
                    <a:pt x="282893" y="719835"/>
                  </a:cubicBezTo>
                  <a:cubicBezTo>
                    <a:pt x="280035" y="716977"/>
                    <a:pt x="278130" y="716025"/>
                    <a:pt x="275273" y="718882"/>
                  </a:cubicBezTo>
                  <a:cubicBezTo>
                    <a:pt x="274320" y="719835"/>
                    <a:pt x="272415" y="720787"/>
                    <a:pt x="271463" y="721740"/>
                  </a:cubicBezTo>
                  <a:cubicBezTo>
                    <a:pt x="268605" y="722692"/>
                    <a:pt x="263843" y="722692"/>
                    <a:pt x="262890" y="719835"/>
                  </a:cubicBezTo>
                  <a:cubicBezTo>
                    <a:pt x="260033" y="713167"/>
                    <a:pt x="256223" y="714120"/>
                    <a:pt x="250508" y="716977"/>
                  </a:cubicBezTo>
                  <a:cubicBezTo>
                    <a:pt x="246698" y="718882"/>
                    <a:pt x="242888" y="716025"/>
                    <a:pt x="241935" y="712215"/>
                  </a:cubicBezTo>
                  <a:cubicBezTo>
                    <a:pt x="240983" y="707452"/>
                    <a:pt x="240983" y="702690"/>
                    <a:pt x="240983" y="697927"/>
                  </a:cubicBezTo>
                  <a:cubicBezTo>
                    <a:pt x="240983" y="688402"/>
                    <a:pt x="241935" y="678877"/>
                    <a:pt x="242888" y="669352"/>
                  </a:cubicBezTo>
                  <a:cubicBezTo>
                    <a:pt x="242888" y="664590"/>
                    <a:pt x="240983" y="662685"/>
                    <a:pt x="237173" y="660780"/>
                  </a:cubicBezTo>
                  <a:cubicBezTo>
                    <a:pt x="219075" y="654112"/>
                    <a:pt x="201930" y="646492"/>
                    <a:pt x="184785" y="637920"/>
                  </a:cubicBezTo>
                  <a:cubicBezTo>
                    <a:pt x="106680" y="595057"/>
                    <a:pt x="47625" y="533145"/>
                    <a:pt x="10478" y="450277"/>
                  </a:cubicBezTo>
                  <a:cubicBezTo>
                    <a:pt x="7620" y="443610"/>
                    <a:pt x="4763" y="436942"/>
                    <a:pt x="1905" y="429322"/>
                  </a:cubicBezTo>
                  <a:cubicBezTo>
                    <a:pt x="953" y="427417"/>
                    <a:pt x="0" y="425512"/>
                    <a:pt x="0" y="422655"/>
                  </a:cubicBezTo>
                  <a:cubicBezTo>
                    <a:pt x="0" y="420750"/>
                    <a:pt x="2858" y="418845"/>
                    <a:pt x="4763" y="419797"/>
                  </a:cubicBezTo>
                  <a:cubicBezTo>
                    <a:pt x="7620" y="421702"/>
                    <a:pt x="11430" y="423607"/>
                    <a:pt x="14288" y="425512"/>
                  </a:cubicBezTo>
                  <a:cubicBezTo>
                    <a:pt x="27623" y="435037"/>
                    <a:pt x="40958" y="444562"/>
                    <a:pt x="55245" y="453135"/>
                  </a:cubicBezTo>
                  <a:cubicBezTo>
                    <a:pt x="95250" y="476947"/>
                    <a:pt x="139065" y="489330"/>
                    <a:pt x="186690" y="487425"/>
                  </a:cubicBezTo>
                  <a:cubicBezTo>
                    <a:pt x="204788" y="486472"/>
                    <a:pt x="220980" y="482662"/>
                    <a:pt x="238125" y="475042"/>
                  </a:cubicBezTo>
                  <a:cubicBezTo>
                    <a:pt x="259080" y="466470"/>
                    <a:pt x="273368" y="451230"/>
                    <a:pt x="281940" y="431227"/>
                  </a:cubicBezTo>
                  <a:cubicBezTo>
                    <a:pt x="289560" y="412177"/>
                    <a:pt x="294323" y="391222"/>
                    <a:pt x="296228" y="371220"/>
                  </a:cubicBezTo>
                  <a:cubicBezTo>
                    <a:pt x="299085" y="335977"/>
                    <a:pt x="300038" y="300735"/>
                    <a:pt x="300038" y="265492"/>
                  </a:cubicBezTo>
                  <a:cubicBezTo>
                    <a:pt x="300038" y="233107"/>
                    <a:pt x="300038" y="201675"/>
                    <a:pt x="302895" y="169290"/>
                  </a:cubicBezTo>
                  <a:cubicBezTo>
                    <a:pt x="306705" y="128332"/>
                    <a:pt x="316230" y="88327"/>
                    <a:pt x="335280" y="51180"/>
                  </a:cubicBezTo>
                  <a:cubicBezTo>
                    <a:pt x="341948" y="38797"/>
                    <a:pt x="349568" y="27367"/>
                    <a:pt x="360998" y="18795"/>
                  </a:cubicBezTo>
                  <a:cubicBezTo>
                    <a:pt x="384810" y="-2160"/>
                    <a:pt x="417195" y="-5970"/>
                    <a:pt x="444818" y="9270"/>
                  </a:cubicBezTo>
                  <a:cubicBezTo>
                    <a:pt x="451485" y="13080"/>
                    <a:pt x="458153" y="17842"/>
                    <a:pt x="464820" y="22605"/>
                  </a:cubicBezTo>
                  <a:cubicBezTo>
                    <a:pt x="481013" y="36892"/>
                    <a:pt x="499110" y="47370"/>
                    <a:pt x="519113" y="56895"/>
                  </a:cubicBezTo>
                  <a:cubicBezTo>
                    <a:pt x="530543" y="62610"/>
                    <a:pt x="541973" y="68325"/>
                    <a:pt x="552450" y="75945"/>
                  </a:cubicBezTo>
                  <a:cubicBezTo>
                    <a:pt x="569595" y="88327"/>
                    <a:pt x="581025" y="104520"/>
                    <a:pt x="589598" y="122617"/>
                  </a:cubicBezTo>
                  <a:cubicBezTo>
                    <a:pt x="600075" y="145477"/>
                    <a:pt x="592455" y="176910"/>
                    <a:pt x="571500" y="193102"/>
                  </a:cubicBezTo>
                  <a:cubicBezTo>
                    <a:pt x="566738" y="196912"/>
                    <a:pt x="561023" y="197865"/>
                    <a:pt x="555308" y="195960"/>
                  </a:cubicBezTo>
                  <a:cubicBezTo>
                    <a:pt x="549593" y="193102"/>
                    <a:pt x="543878" y="189292"/>
                    <a:pt x="540068" y="184530"/>
                  </a:cubicBezTo>
                  <a:cubicBezTo>
                    <a:pt x="532448" y="180720"/>
                    <a:pt x="528638" y="175957"/>
                    <a:pt x="523875" y="17119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CF403E0-0F77-4483-A75B-D12F50E0CA75}"/>
                </a:ext>
              </a:extLst>
            </p:cNvPr>
            <p:cNvSpPr/>
            <p:nvPr/>
          </p:nvSpPr>
          <p:spPr>
            <a:xfrm>
              <a:off x="6246857" y="3536378"/>
              <a:ext cx="82504" cy="198942"/>
            </a:xfrm>
            <a:custGeom>
              <a:avLst/>
              <a:gdLst>
                <a:gd name="connsiteX0" fmla="*/ 82505 w 82504"/>
                <a:gd name="connsiteY0" fmla="*/ 23113 h 198942"/>
                <a:gd name="connsiteX1" fmla="*/ 52025 w 82504"/>
                <a:gd name="connsiteY1" fmla="*/ 148843 h 198942"/>
                <a:gd name="connsiteX2" fmla="*/ 20592 w 82504"/>
                <a:gd name="connsiteY2" fmla="*/ 191706 h 198942"/>
                <a:gd name="connsiteX3" fmla="*/ 12020 w 82504"/>
                <a:gd name="connsiteY3" fmla="*/ 198373 h 198942"/>
                <a:gd name="connsiteX4" fmla="*/ 5352 w 82504"/>
                <a:gd name="connsiteY4" fmla="*/ 196468 h 198942"/>
                <a:gd name="connsiteX5" fmla="*/ 2495 w 82504"/>
                <a:gd name="connsiteY5" fmla="*/ 187896 h 198942"/>
                <a:gd name="connsiteX6" fmla="*/ 4400 w 82504"/>
                <a:gd name="connsiteY6" fmla="*/ 134556 h 198942"/>
                <a:gd name="connsiteX7" fmla="*/ 44405 w 82504"/>
                <a:gd name="connsiteY7" fmla="*/ 41211 h 198942"/>
                <a:gd name="connsiteX8" fmla="*/ 63455 w 82504"/>
                <a:gd name="connsiteY8" fmla="*/ 13588 h 198942"/>
                <a:gd name="connsiteX9" fmla="*/ 72980 w 82504"/>
                <a:gd name="connsiteY9" fmla="*/ 3111 h 198942"/>
                <a:gd name="connsiteX10" fmla="*/ 79647 w 82504"/>
                <a:gd name="connsiteY10" fmla="*/ 253 h 198942"/>
                <a:gd name="connsiteX11" fmla="*/ 82505 w 82504"/>
                <a:gd name="connsiteY11" fmla="*/ 6921 h 198942"/>
                <a:gd name="connsiteX12" fmla="*/ 82505 w 82504"/>
                <a:gd name="connsiteY12" fmla="*/ 23113 h 19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504" h="198942">
                  <a:moveTo>
                    <a:pt x="82505" y="23113"/>
                  </a:moveTo>
                  <a:cubicBezTo>
                    <a:pt x="79647" y="66928"/>
                    <a:pt x="72980" y="109791"/>
                    <a:pt x="52025" y="148843"/>
                  </a:cubicBezTo>
                  <a:cubicBezTo>
                    <a:pt x="43452" y="164083"/>
                    <a:pt x="32975" y="178371"/>
                    <a:pt x="20592" y="191706"/>
                  </a:cubicBezTo>
                  <a:cubicBezTo>
                    <a:pt x="17735" y="194563"/>
                    <a:pt x="14877" y="196468"/>
                    <a:pt x="12020" y="198373"/>
                  </a:cubicBezTo>
                  <a:cubicBezTo>
                    <a:pt x="9162" y="199326"/>
                    <a:pt x="6305" y="199326"/>
                    <a:pt x="5352" y="196468"/>
                  </a:cubicBezTo>
                  <a:cubicBezTo>
                    <a:pt x="4400" y="193611"/>
                    <a:pt x="3447" y="190753"/>
                    <a:pt x="2495" y="187896"/>
                  </a:cubicBezTo>
                  <a:cubicBezTo>
                    <a:pt x="-2268" y="169798"/>
                    <a:pt x="590" y="151701"/>
                    <a:pt x="4400" y="134556"/>
                  </a:cubicBezTo>
                  <a:cubicBezTo>
                    <a:pt x="12020" y="101218"/>
                    <a:pt x="24402" y="69786"/>
                    <a:pt x="44405" y="41211"/>
                  </a:cubicBezTo>
                  <a:cubicBezTo>
                    <a:pt x="51072" y="31686"/>
                    <a:pt x="56787" y="23113"/>
                    <a:pt x="63455" y="13588"/>
                  </a:cubicBezTo>
                  <a:cubicBezTo>
                    <a:pt x="66312" y="9778"/>
                    <a:pt x="70122" y="5968"/>
                    <a:pt x="72980" y="3111"/>
                  </a:cubicBezTo>
                  <a:cubicBezTo>
                    <a:pt x="74885" y="1206"/>
                    <a:pt x="76790" y="-699"/>
                    <a:pt x="79647" y="253"/>
                  </a:cubicBezTo>
                  <a:cubicBezTo>
                    <a:pt x="82505" y="1206"/>
                    <a:pt x="82505" y="4063"/>
                    <a:pt x="82505" y="6921"/>
                  </a:cubicBezTo>
                  <a:cubicBezTo>
                    <a:pt x="82505" y="11683"/>
                    <a:pt x="82505" y="17398"/>
                    <a:pt x="82505" y="23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34C3AD3-7AD9-4D38-957F-7D684D106A29}"/>
                </a:ext>
              </a:extLst>
            </p:cNvPr>
            <p:cNvSpPr/>
            <p:nvPr/>
          </p:nvSpPr>
          <p:spPr>
            <a:xfrm>
              <a:off x="6060937" y="3241949"/>
              <a:ext cx="44587" cy="62109"/>
            </a:xfrm>
            <a:custGeom>
              <a:avLst/>
              <a:gdLst>
                <a:gd name="connsiteX0" fmla="*/ 44588 w 44587"/>
                <a:gd name="connsiteY0" fmla="*/ 7028 h 62109"/>
                <a:gd name="connsiteX1" fmla="*/ 40778 w 44587"/>
                <a:gd name="connsiteY1" fmla="*/ 59415 h 62109"/>
                <a:gd name="connsiteX2" fmla="*/ 36015 w 44587"/>
                <a:gd name="connsiteY2" fmla="*/ 61320 h 62109"/>
                <a:gd name="connsiteX3" fmla="*/ 1725 w 44587"/>
                <a:gd name="connsiteY3" fmla="*/ 30840 h 62109"/>
                <a:gd name="connsiteX4" fmla="*/ 2678 w 44587"/>
                <a:gd name="connsiteY4" fmla="*/ 23220 h 62109"/>
                <a:gd name="connsiteX5" fmla="*/ 37920 w 44587"/>
                <a:gd name="connsiteY5" fmla="*/ 1313 h 62109"/>
                <a:gd name="connsiteX6" fmla="*/ 44588 w 44587"/>
                <a:gd name="connsiteY6" fmla="*/ 6075 h 62109"/>
                <a:gd name="connsiteX7" fmla="*/ 44588 w 44587"/>
                <a:gd name="connsiteY7" fmla="*/ 7028 h 6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87" h="62109">
                  <a:moveTo>
                    <a:pt x="44588" y="7028"/>
                  </a:moveTo>
                  <a:cubicBezTo>
                    <a:pt x="41730" y="24173"/>
                    <a:pt x="40778" y="41318"/>
                    <a:pt x="40778" y="59415"/>
                  </a:cubicBezTo>
                  <a:cubicBezTo>
                    <a:pt x="40778" y="61320"/>
                    <a:pt x="37920" y="63225"/>
                    <a:pt x="36015" y="61320"/>
                  </a:cubicBezTo>
                  <a:cubicBezTo>
                    <a:pt x="23633" y="52748"/>
                    <a:pt x="12203" y="42270"/>
                    <a:pt x="1725" y="30840"/>
                  </a:cubicBezTo>
                  <a:cubicBezTo>
                    <a:pt x="-1132" y="27983"/>
                    <a:pt x="-180" y="25125"/>
                    <a:pt x="2678" y="23220"/>
                  </a:cubicBezTo>
                  <a:cubicBezTo>
                    <a:pt x="13155" y="14648"/>
                    <a:pt x="25538" y="8933"/>
                    <a:pt x="37920" y="1313"/>
                  </a:cubicBezTo>
                  <a:cubicBezTo>
                    <a:pt x="42683" y="-1545"/>
                    <a:pt x="44588" y="360"/>
                    <a:pt x="44588" y="6075"/>
                  </a:cubicBezTo>
                  <a:cubicBezTo>
                    <a:pt x="44588" y="6075"/>
                    <a:pt x="44588" y="6075"/>
                    <a:pt x="44588" y="70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A9C4F6F-C829-4112-BFB6-8B8AD3C927D5}"/>
                </a:ext>
              </a:extLst>
            </p:cNvPr>
            <p:cNvSpPr/>
            <p:nvPr/>
          </p:nvSpPr>
          <p:spPr>
            <a:xfrm>
              <a:off x="6071196" y="3166914"/>
              <a:ext cx="52426" cy="54439"/>
            </a:xfrm>
            <a:custGeom>
              <a:avLst/>
              <a:gdLst>
                <a:gd name="connsiteX0" fmla="*/ 36234 w 52426"/>
                <a:gd name="connsiteY0" fmla="*/ 54440 h 54439"/>
                <a:gd name="connsiteX1" fmla="*/ 991 w 52426"/>
                <a:gd name="connsiteY1" fmla="*/ 21102 h 54439"/>
                <a:gd name="connsiteX2" fmla="*/ 2896 w 52426"/>
                <a:gd name="connsiteY2" fmla="*/ 14435 h 54439"/>
                <a:gd name="connsiteX3" fmla="*/ 10516 w 52426"/>
                <a:gd name="connsiteY3" fmla="*/ 11577 h 54439"/>
                <a:gd name="connsiteX4" fmla="*/ 43854 w 52426"/>
                <a:gd name="connsiteY4" fmla="*/ 1100 h 54439"/>
                <a:gd name="connsiteX5" fmla="*/ 50521 w 52426"/>
                <a:gd name="connsiteY5" fmla="*/ 1100 h 54439"/>
                <a:gd name="connsiteX6" fmla="*/ 52426 w 52426"/>
                <a:gd name="connsiteY6" fmla="*/ 3005 h 54439"/>
                <a:gd name="connsiteX7" fmla="*/ 52426 w 52426"/>
                <a:gd name="connsiteY7" fmla="*/ 4910 h 54439"/>
                <a:gd name="connsiteX8" fmla="*/ 36234 w 52426"/>
                <a:gd name="connsiteY8" fmla="*/ 54440 h 5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26" h="54439">
                  <a:moveTo>
                    <a:pt x="36234" y="54440"/>
                  </a:moveTo>
                  <a:cubicBezTo>
                    <a:pt x="22899" y="43010"/>
                    <a:pt x="11469" y="32532"/>
                    <a:pt x="991" y="21102"/>
                  </a:cubicBezTo>
                  <a:cubicBezTo>
                    <a:pt x="-914" y="19197"/>
                    <a:pt x="39" y="16340"/>
                    <a:pt x="2896" y="14435"/>
                  </a:cubicBezTo>
                  <a:cubicBezTo>
                    <a:pt x="5754" y="13482"/>
                    <a:pt x="7659" y="12530"/>
                    <a:pt x="10516" y="11577"/>
                  </a:cubicBezTo>
                  <a:cubicBezTo>
                    <a:pt x="21946" y="7767"/>
                    <a:pt x="32424" y="3957"/>
                    <a:pt x="43854" y="1100"/>
                  </a:cubicBezTo>
                  <a:cubicBezTo>
                    <a:pt x="46711" y="147"/>
                    <a:pt x="48616" y="-805"/>
                    <a:pt x="50521" y="1100"/>
                  </a:cubicBezTo>
                  <a:cubicBezTo>
                    <a:pt x="51474" y="2052"/>
                    <a:pt x="52426" y="2052"/>
                    <a:pt x="52426" y="3005"/>
                  </a:cubicBezTo>
                  <a:cubicBezTo>
                    <a:pt x="52426" y="3005"/>
                    <a:pt x="52426" y="3957"/>
                    <a:pt x="52426" y="4910"/>
                  </a:cubicBezTo>
                  <a:cubicBezTo>
                    <a:pt x="46711" y="20150"/>
                    <a:pt x="41949" y="36342"/>
                    <a:pt x="36234" y="544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89FFAD8-F067-4647-AE5D-9A7F4AA3ADBD}"/>
                </a:ext>
              </a:extLst>
            </p:cNvPr>
            <p:cNvSpPr/>
            <p:nvPr/>
          </p:nvSpPr>
          <p:spPr>
            <a:xfrm>
              <a:off x="6176677" y="3043480"/>
              <a:ext cx="44523" cy="52797"/>
            </a:xfrm>
            <a:custGeom>
              <a:avLst/>
              <a:gdLst>
                <a:gd name="connsiteX0" fmla="*/ 1237 w 44523"/>
                <a:gd name="connsiteY0" fmla="*/ 35951 h 52797"/>
                <a:gd name="connsiteX1" fmla="*/ 6000 w 44523"/>
                <a:gd name="connsiteY1" fmla="*/ 3566 h 52797"/>
                <a:gd name="connsiteX2" fmla="*/ 13620 w 44523"/>
                <a:gd name="connsiteY2" fmla="*/ 1661 h 52797"/>
                <a:gd name="connsiteX3" fmla="*/ 17430 w 44523"/>
                <a:gd name="connsiteY3" fmla="*/ 4519 h 52797"/>
                <a:gd name="connsiteX4" fmla="*/ 43147 w 44523"/>
                <a:gd name="connsiteY4" fmla="*/ 39761 h 52797"/>
                <a:gd name="connsiteX5" fmla="*/ 40290 w 44523"/>
                <a:gd name="connsiteY5" fmla="*/ 46429 h 52797"/>
                <a:gd name="connsiteX6" fmla="*/ 10762 w 44523"/>
                <a:gd name="connsiteY6" fmla="*/ 52144 h 52797"/>
                <a:gd name="connsiteX7" fmla="*/ 285 w 44523"/>
                <a:gd name="connsiteY7" fmla="*/ 41666 h 52797"/>
                <a:gd name="connsiteX8" fmla="*/ 1237 w 44523"/>
                <a:gd name="connsiteY8" fmla="*/ 35951 h 52797"/>
                <a:gd name="connsiteX9" fmla="*/ 1237 w 44523"/>
                <a:gd name="connsiteY9" fmla="*/ 35951 h 5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23" h="52797">
                  <a:moveTo>
                    <a:pt x="1237" y="35951"/>
                  </a:moveTo>
                  <a:cubicBezTo>
                    <a:pt x="3142" y="25474"/>
                    <a:pt x="4095" y="14044"/>
                    <a:pt x="6000" y="3566"/>
                  </a:cubicBezTo>
                  <a:cubicBezTo>
                    <a:pt x="6952" y="-244"/>
                    <a:pt x="10762" y="-1196"/>
                    <a:pt x="13620" y="1661"/>
                  </a:cubicBezTo>
                  <a:cubicBezTo>
                    <a:pt x="14572" y="2614"/>
                    <a:pt x="16477" y="3566"/>
                    <a:pt x="17430" y="4519"/>
                  </a:cubicBezTo>
                  <a:cubicBezTo>
                    <a:pt x="26002" y="15949"/>
                    <a:pt x="34575" y="28331"/>
                    <a:pt x="43147" y="39761"/>
                  </a:cubicBezTo>
                  <a:cubicBezTo>
                    <a:pt x="46005" y="43571"/>
                    <a:pt x="44100" y="45476"/>
                    <a:pt x="40290" y="46429"/>
                  </a:cubicBezTo>
                  <a:cubicBezTo>
                    <a:pt x="30765" y="48334"/>
                    <a:pt x="20287" y="50239"/>
                    <a:pt x="10762" y="52144"/>
                  </a:cubicBezTo>
                  <a:cubicBezTo>
                    <a:pt x="285" y="54049"/>
                    <a:pt x="-668" y="52144"/>
                    <a:pt x="285" y="41666"/>
                  </a:cubicBezTo>
                  <a:cubicBezTo>
                    <a:pt x="285" y="39761"/>
                    <a:pt x="1237" y="37856"/>
                    <a:pt x="1237" y="35951"/>
                  </a:cubicBezTo>
                  <a:cubicBezTo>
                    <a:pt x="1237" y="35951"/>
                    <a:pt x="1237" y="35951"/>
                    <a:pt x="1237" y="359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89D284E-8F2D-448D-9BA4-18FDBB1D3F6C}"/>
                </a:ext>
              </a:extLst>
            </p:cNvPr>
            <p:cNvSpPr/>
            <p:nvPr/>
          </p:nvSpPr>
          <p:spPr>
            <a:xfrm>
              <a:off x="6106326" y="3096396"/>
              <a:ext cx="52961" cy="52568"/>
            </a:xfrm>
            <a:custGeom>
              <a:avLst/>
              <a:gdLst>
                <a:gd name="connsiteX0" fmla="*/ 25868 w 52961"/>
                <a:gd name="connsiteY0" fmla="*/ 52568 h 52568"/>
                <a:gd name="connsiteX1" fmla="*/ 22058 w 52961"/>
                <a:gd name="connsiteY1" fmla="*/ 50663 h 52568"/>
                <a:gd name="connsiteX2" fmla="*/ 1103 w 52961"/>
                <a:gd name="connsiteY2" fmla="*/ 7801 h 52568"/>
                <a:gd name="connsiteX3" fmla="*/ 7771 w 52961"/>
                <a:gd name="connsiteY3" fmla="*/ 180 h 52568"/>
                <a:gd name="connsiteX4" fmla="*/ 34441 w 52961"/>
                <a:gd name="connsiteY4" fmla="*/ 6848 h 52568"/>
                <a:gd name="connsiteX5" fmla="*/ 48728 w 52961"/>
                <a:gd name="connsiteY5" fmla="*/ 10658 h 52568"/>
                <a:gd name="connsiteX6" fmla="*/ 51586 w 52961"/>
                <a:gd name="connsiteY6" fmla="*/ 17326 h 52568"/>
                <a:gd name="connsiteX7" fmla="*/ 25868 w 52961"/>
                <a:gd name="connsiteY7" fmla="*/ 52568 h 5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61" h="52568">
                  <a:moveTo>
                    <a:pt x="25868" y="52568"/>
                  </a:moveTo>
                  <a:cubicBezTo>
                    <a:pt x="23963" y="51616"/>
                    <a:pt x="23011" y="51616"/>
                    <a:pt x="22058" y="50663"/>
                  </a:cubicBezTo>
                  <a:cubicBezTo>
                    <a:pt x="15391" y="36375"/>
                    <a:pt x="7771" y="22088"/>
                    <a:pt x="1103" y="7801"/>
                  </a:cubicBezTo>
                  <a:cubicBezTo>
                    <a:pt x="-1754" y="2086"/>
                    <a:pt x="1103" y="-772"/>
                    <a:pt x="7771" y="180"/>
                  </a:cubicBezTo>
                  <a:cubicBezTo>
                    <a:pt x="16343" y="2086"/>
                    <a:pt x="24916" y="4943"/>
                    <a:pt x="34441" y="6848"/>
                  </a:cubicBezTo>
                  <a:cubicBezTo>
                    <a:pt x="39203" y="7801"/>
                    <a:pt x="43966" y="8753"/>
                    <a:pt x="48728" y="10658"/>
                  </a:cubicBezTo>
                  <a:cubicBezTo>
                    <a:pt x="52538" y="11611"/>
                    <a:pt x="54443" y="14468"/>
                    <a:pt x="51586" y="17326"/>
                  </a:cubicBezTo>
                  <a:cubicBezTo>
                    <a:pt x="41108" y="26850"/>
                    <a:pt x="32536" y="38281"/>
                    <a:pt x="25868" y="525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A97A188-FA06-4870-89C2-480D87C7A47B}"/>
                </a:ext>
              </a:extLst>
            </p:cNvPr>
            <p:cNvSpPr/>
            <p:nvPr/>
          </p:nvSpPr>
          <p:spPr>
            <a:xfrm>
              <a:off x="6055280" y="3411854"/>
              <a:ext cx="47624" cy="49953"/>
            </a:xfrm>
            <a:custGeom>
              <a:avLst/>
              <a:gdLst>
                <a:gd name="connsiteX0" fmla="*/ 46434 w 47624"/>
                <a:gd name="connsiteY0" fmla="*/ 0 h 49953"/>
                <a:gd name="connsiteX1" fmla="*/ 47387 w 47624"/>
                <a:gd name="connsiteY1" fmla="*/ 10477 h 49953"/>
                <a:gd name="connsiteX2" fmla="*/ 44529 w 47624"/>
                <a:gd name="connsiteY2" fmla="*/ 45720 h 49953"/>
                <a:gd name="connsiteX3" fmla="*/ 37862 w 47624"/>
                <a:gd name="connsiteY3" fmla="*/ 48577 h 49953"/>
                <a:gd name="connsiteX4" fmla="*/ 3572 w 47624"/>
                <a:gd name="connsiteY4" fmla="*/ 24765 h 49953"/>
                <a:gd name="connsiteX5" fmla="*/ 3572 w 47624"/>
                <a:gd name="connsiteY5" fmla="*/ 16193 h 49953"/>
                <a:gd name="connsiteX6" fmla="*/ 46434 w 47624"/>
                <a:gd name="connsiteY6" fmla="*/ 0 h 4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4" h="49953">
                  <a:moveTo>
                    <a:pt x="46434" y="0"/>
                  </a:moveTo>
                  <a:cubicBezTo>
                    <a:pt x="48339" y="3810"/>
                    <a:pt x="47387" y="7620"/>
                    <a:pt x="47387" y="10477"/>
                  </a:cubicBezTo>
                  <a:cubicBezTo>
                    <a:pt x="46434" y="21907"/>
                    <a:pt x="45482" y="33338"/>
                    <a:pt x="44529" y="45720"/>
                  </a:cubicBezTo>
                  <a:cubicBezTo>
                    <a:pt x="44529" y="49530"/>
                    <a:pt x="41672" y="51435"/>
                    <a:pt x="37862" y="48577"/>
                  </a:cubicBezTo>
                  <a:cubicBezTo>
                    <a:pt x="26432" y="40957"/>
                    <a:pt x="15002" y="33338"/>
                    <a:pt x="3572" y="24765"/>
                  </a:cubicBezTo>
                  <a:cubicBezTo>
                    <a:pt x="-1191" y="21907"/>
                    <a:pt x="-1191" y="19050"/>
                    <a:pt x="3572" y="16193"/>
                  </a:cubicBezTo>
                  <a:cubicBezTo>
                    <a:pt x="12144" y="10477"/>
                    <a:pt x="35004" y="1905"/>
                    <a:pt x="464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0C19358-5A66-44C8-8481-9DC5FA7ED8E5}"/>
                </a:ext>
              </a:extLst>
            </p:cNvPr>
            <p:cNvSpPr/>
            <p:nvPr/>
          </p:nvSpPr>
          <p:spPr>
            <a:xfrm>
              <a:off x="6064435" y="3329192"/>
              <a:ext cx="40289" cy="55552"/>
            </a:xfrm>
            <a:custGeom>
              <a:avLst/>
              <a:gdLst>
                <a:gd name="connsiteX0" fmla="*/ 40137 w 40289"/>
                <a:gd name="connsiteY0" fmla="*/ 44562 h 55552"/>
                <a:gd name="connsiteX1" fmla="*/ 40137 w 40289"/>
                <a:gd name="connsiteY1" fmla="*/ 46467 h 55552"/>
                <a:gd name="connsiteX2" fmla="*/ 38232 w 40289"/>
                <a:gd name="connsiteY2" fmla="*/ 55040 h 55552"/>
                <a:gd name="connsiteX3" fmla="*/ 29659 w 40289"/>
                <a:gd name="connsiteY3" fmla="*/ 50277 h 55552"/>
                <a:gd name="connsiteX4" fmla="*/ 2037 w 40289"/>
                <a:gd name="connsiteY4" fmla="*/ 21702 h 55552"/>
                <a:gd name="connsiteX5" fmla="*/ 2989 w 40289"/>
                <a:gd name="connsiteY5" fmla="*/ 14082 h 55552"/>
                <a:gd name="connsiteX6" fmla="*/ 32517 w 40289"/>
                <a:gd name="connsiteY6" fmla="*/ 747 h 55552"/>
                <a:gd name="connsiteX7" fmla="*/ 39184 w 40289"/>
                <a:gd name="connsiteY7" fmla="*/ 4557 h 55552"/>
                <a:gd name="connsiteX8" fmla="*/ 40137 w 40289"/>
                <a:gd name="connsiteY8" fmla="*/ 21702 h 55552"/>
                <a:gd name="connsiteX9" fmla="*/ 40137 w 40289"/>
                <a:gd name="connsiteY9" fmla="*/ 44562 h 5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89" h="55552">
                  <a:moveTo>
                    <a:pt x="40137" y="44562"/>
                  </a:moveTo>
                  <a:cubicBezTo>
                    <a:pt x="40137" y="45515"/>
                    <a:pt x="40137" y="46467"/>
                    <a:pt x="40137" y="46467"/>
                  </a:cubicBezTo>
                  <a:cubicBezTo>
                    <a:pt x="40137" y="49325"/>
                    <a:pt x="41089" y="53135"/>
                    <a:pt x="38232" y="55040"/>
                  </a:cubicBezTo>
                  <a:cubicBezTo>
                    <a:pt x="33469" y="56945"/>
                    <a:pt x="31564" y="53135"/>
                    <a:pt x="29659" y="50277"/>
                  </a:cubicBezTo>
                  <a:cubicBezTo>
                    <a:pt x="20134" y="40752"/>
                    <a:pt x="10609" y="31227"/>
                    <a:pt x="2037" y="21702"/>
                  </a:cubicBezTo>
                  <a:cubicBezTo>
                    <a:pt x="-821" y="18845"/>
                    <a:pt x="-821" y="15035"/>
                    <a:pt x="2989" y="14082"/>
                  </a:cubicBezTo>
                  <a:cubicBezTo>
                    <a:pt x="12514" y="9320"/>
                    <a:pt x="22039" y="5510"/>
                    <a:pt x="32517" y="747"/>
                  </a:cubicBezTo>
                  <a:cubicBezTo>
                    <a:pt x="36327" y="-1158"/>
                    <a:pt x="39184" y="747"/>
                    <a:pt x="39184" y="4557"/>
                  </a:cubicBezTo>
                  <a:cubicBezTo>
                    <a:pt x="39184" y="10272"/>
                    <a:pt x="39184" y="15987"/>
                    <a:pt x="40137" y="21702"/>
                  </a:cubicBezTo>
                  <a:cubicBezTo>
                    <a:pt x="39184" y="30275"/>
                    <a:pt x="39184" y="37895"/>
                    <a:pt x="40137" y="4456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41B7B1F-DA7F-4909-B7D8-D6A4C03E60A8}"/>
                </a:ext>
              </a:extLst>
            </p:cNvPr>
            <p:cNvSpPr/>
            <p:nvPr/>
          </p:nvSpPr>
          <p:spPr>
            <a:xfrm>
              <a:off x="6243637" y="3141344"/>
              <a:ext cx="18280" cy="17640"/>
            </a:xfrm>
            <a:custGeom>
              <a:avLst/>
              <a:gdLst>
                <a:gd name="connsiteX0" fmla="*/ 18098 w 18280"/>
                <a:gd name="connsiteY0" fmla="*/ 9525 h 17640"/>
                <a:gd name="connsiteX1" fmla="*/ 6668 w 18280"/>
                <a:gd name="connsiteY1" fmla="*/ 17145 h 17640"/>
                <a:gd name="connsiteX2" fmla="*/ 0 w 18280"/>
                <a:gd name="connsiteY2" fmla="*/ 9525 h 17640"/>
                <a:gd name="connsiteX3" fmla="*/ 11430 w 18280"/>
                <a:gd name="connsiteY3" fmla="*/ 0 h 17640"/>
                <a:gd name="connsiteX4" fmla="*/ 18098 w 18280"/>
                <a:gd name="connsiteY4" fmla="*/ 9525 h 1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" h="17640">
                  <a:moveTo>
                    <a:pt x="18098" y="9525"/>
                  </a:moveTo>
                  <a:cubicBezTo>
                    <a:pt x="17145" y="15240"/>
                    <a:pt x="12382" y="19050"/>
                    <a:pt x="6668" y="17145"/>
                  </a:cubicBezTo>
                  <a:cubicBezTo>
                    <a:pt x="2857" y="16192"/>
                    <a:pt x="0" y="12383"/>
                    <a:pt x="0" y="9525"/>
                  </a:cubicBezTo>
                  <a:cubicBezTo>
                    <a:pt x="952" y="3810"/>
                    <a:pt x="5715" y="0"/>
                    <a:pt x="11430" y="0"/>
                  </a:cubicBezTo>
                  <a:cubicBezTo>
                    <a:pt x="16193" y="952"/>
                    <a:pt x="19050" y="4763"/>
                    <a:pt x="18098" y="95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7">
            <a:extLst>
              <a:ext uri="{FF2B5EF4-FFF2-40B4-BE49-F238E27FC236}">
                <a16:creationId xmlns:a16="http://schemas.microsoft.com/office/drawing/2014/main" id="{B115EE6E-9A1C-4B54-AF72-11128C709CAC}"/>
              </a:ext>
            </a:extLst>
          </p:cNvPr>
          <p:cNvSpPr/>
          <p:nvPr/>
        </p:nvSpPr>
        <p:spPr>
          <a:xfrm rot="600071">
            <a:off x="10689232" y="2714517"/>
            <a:ext cx="866775" cy="715551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14989B2-ADB6-4F47-A900-2B5083290438}"/>
              </a:ext>
            </a:extLst>
          </p:cNvPr>
          <p:cNvGrpSpPr/>
          <p:nvPr/>
        </p:nvGrpSpPr>
        <p:grpSpPr>
          <a:xfrm rot="504602">
            <a:off x="-283674" y="3665467"/>
            <a:ext cx="967441" cy="1615792"/>
            <a:chOff x="5928906" y="3146932"/>
            <a:chExt cx="336981" cy="562816"/>
          </a:xfrm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BF0F7D-DDC9-40FF-8422-B4A5D3AF55CB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66940A0B-1CE3-4363-9782-31F3CD7C45E6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C32F08B-10BC-4C29-B222-93716EFC27A9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48A0AF-CD1A-43AA-AFB6-5168CF7029E3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2424335A-0E8A-41B7-8B00-08A975953D5C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B04483C-BF86-40A0-8988-C637005C1653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BBC9B9DF-B53C-48EC-99FE-95DC19D3EF7A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E24DFA1-C548-4F5A-9782-2F5596DE765F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E63A68EB-B73E-4C68-B4EF-C84EF82C54AF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CCED89-2F46-43C5-81B3-6DCD3778C18D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08B30B-53D6-421D-AC88-1129C8CE7D17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7FE98B1-A240-4681-910C-6108E94E4F0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AA94F2-72F0-468B-AA75-654C8CBFC94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FB6739BA-D07B-4029-9920-A3D85E45E148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A178BF4F-41D4-4FE8-85DE-1F4FBFD9301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63E7F77-F84A-45C2-9197-1B4E23658E3E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BEAF42A-A249-4425-9E63-747625C4DF87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60AAD4-123C-4E46-8D57-4A296B07D873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CA60F0E-D46D-425A-BF3D-CECB127658E5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Drawing 103">
            <a:extLst>
              <a:ext uri="{FF2B5EF4-FFF2-40B4-BE49-F238E27FC236}">
                <a16:creationId xmlns:a16="http://schemas.microsoft.com/office/drawing/2014/main" id="{D54A057D-7DA1-4BE9-93AB-DDA47ADBF9E6}"/>
              </a:ext>
            </a:extLst>
          </p:cNvPr>
          <p:cNvGrpSpPr/>
          <p:nvPr/>
        </p:nvGrpSpPr>
        <p:grpSpPr>
          <a:xfrm rot="2159899">
            <a:off x="6096730" y="1199923"/>
            <a:ext cx="1290370" cy="938170"/>
            <a:chOff x="5901187" y="3286125"/>
            <a:chExt cx="386473" cy="280987"/>
          </a:xfrm>
          <a:solidFill>
            <a:srgbClr val="fccdb9"/>
          </a:solidFill>
        </p:grpSpPr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F00F102-3A14-4013-A2CF-3478F3824548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DF4041CE-DCB0-47FA-9FBD-E44F9E00365B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19">
            <a:extLst>
              <a:ext uri="{FF2B5EF4-FFF2-40B4-BE49-F238E27FC236}">
                <a16:creationId xmlns:a16="http://schemas.microsoft.com/office/drawing/2014/main" id="{04C755F7-5BAA-4944-A121-19E5B13B07F5}"/>
              </a:ext>
            </a:extLst>
          </p:cNvPr>
          <p:cNvSpPr/>
          <p:nvPr/>
        </p:nvSpPr>
        <p:spPr>
          <a:xfrm rot="19304018">
            <a:off x="5116810" y="2730687"/>
            <a:ext cx="9265597" cy="9356735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 rot="11188679">
            <a:off x="6741688" y="322788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750703" y="4735051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750703" y="432573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723764" y="1117343"/>
            <a:ext cx="4652266" cy="16110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PRESENTATION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7047178" y="344426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97" name="Drawing 196" descr="Picture looks like as external, animal, bird, grass&#10;&#10;">
            <a:extLst>
              <a:ext uri="{FF2B5EF4-FFF2-40B4-BE49-F238E27FC236}">
                <a16:creationId xmlns:a16="http://schemas.microsoft.com/office/drawing/2014/main" id="{02946FC4-0211-4F9C-B89F-0F97076E0A85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-7622" r="19139"/>
          <a:stretch/>
        </p:blipFill>
        <p:spPr>
          <a:xfrm rot="1267745">
            <a:off x="-5222810" y="-1744133"/>
            <a:ext cx="10951112" cy="9269632"/>
          </a:xfrm>
        </p:spPr>
      </p:pic>
      <p:grpSp>
        <p:nvGrpSpPr>
          <p:cNvPr id="10" name="Drawing 1">
            <a:extLst>
              <a:ext uri="{FF2B5EF4-FFF2-40B4-BE49-F238E27FC236}">
                <a16:creationId xmlns:a16="http://schemas.microsoft.com/office/drawing/2014/main" id="{21B1AA33-8AC4-4C6C-9407-E102C56C4DBD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711EF6C-7E63-493C-A5B4-F86F77AD4E7D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DA6E4D80-8684-4B2D-9083-4018F43EB7B6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9376AC64-E0E0-47B8-807E-ABE308E5A25C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Drawing 8">
            <a:extLst>
              <a:ext uri="{FF2B5EF4-FFF2-40B4-BE49-F238E27FC236}">
                <a16:creationId xmlns:a16="http://schemas.microsoft.com/office/drawing/2014/main" id="{E0194575-88EE-42FB-979C-8B90677146CD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32">
            <a:extLst>
              <a:ext uri="{FF2B5EF4-FFF2-40B4-BE49-F238E27FC236}">
                <a16:creationId xmlns:a16="http://schemas.microsoft.com/office/drawing/2014/main" id="{F46B6435-9A2C-469B-A516-40FD0CF65269}"/>
              </a:ext>
            </a:extLst>
          </p:cNvPr>
          <p:cNvGrpSpPr/>
          <p:nvPr/>
        </p:nvGrpSpPr>
        <p:grpSpPr>
          <a:xfrm rot="504602">
            <a:off x="10889429" y="2682728"/>
            <a:ext cx="967441" cy="1615792"/>
            <a:chOff x="5928906" y="3146932"/>
            <a:chExt cx="336981" cy="56281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CFB5558D-DF46-4BAA-B4C6-85FE05F4371A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B5DE1C5C-6D29-402B-91A2-9F938113FB2B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70B4EDA-C138-465C-8303-BEC662E73C98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85CF0D-08B1-4187-ABB8-7DB306643E68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35019FA9-7313-418D-8E9C-4CB6123566C0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2AAB783-258E-4601-875B-574015AB80E1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C900E81-E576-478A-BE37-9F624BFC20EF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1EB9306F-B8FE-4872-878B-8E4C0E3414F1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B7688-971A-4D76-AAE9-C04E5CE8D30B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BEF5AC69-CE28-4E78-BE85-B89ACAFD886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8002828-6501-4B1C-8B6D-788798F02380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2419B17-5B89-4442-9221-350CEE55450A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4656BE6-8297-47CC-979C-0C0911BECCF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E8ECA86-5640-44F0-A2C7-BDAF15F5B6A5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F1485BB-455C-4A5F-8274-6CA921DA4F0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50202EAC-21E8-4E35-B7C9-C9C14FF35773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20212B5-32D8-4C6B-ABD8-5D1277E525A9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A58E1EA-9C97-484B-A576-EED0E0823E2B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FE7B09E-D8DE-4060-814E-321F131B7B64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9023A0A5-C5BF-45BB-86D0-B63D897A5666}"/>
              </a:ext>
            </a:extLst>
          </p:cNvPr>
          <p:cNvGrpSpPr/>
          <p:nvPr/>
        </p:nvGrpSpPr>
        <p:grpSpPr>
          <a:xfrm rot="1108078">
            <a:off x="5052057" y="-641918"/>
            <a:ext cx="2087884" cy="1378909"/>
            <a:chOff x="5909682" y="3309937"/>
            <a:chExt cx="365531" cy="241409"/>
          </a:xfrm>
          <a:solidFill>
            <a:srgbClr val="ffffff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776572E0-10C2-4FB6-A87D-D0F73DD59C33}"/>
                </a:ext>
              </a:extLst>
            </p:cNvPr>
            <p:cNvSpPr/>
            <p:nvPr/>
          </p:nvSpPr>
          <p:spPr>
            <a:xfrm>
              <a:off x="5909682" y="3363858"/>
              <a:ext cx="66096" cy="38471"/>
            </a:xfrm>
            <a:custGeom>
              <a:avLst/>
              <a:gdLst>
                <a:gd name="connsiteX0" fmla="*/ 53919 w 66096"/>
                <a:gd name="connsiteY0" fmla="*/ 38471 h 38471"/>
                <a:gd name="connsiteX1" fmla="*/ 52014 w 66096"/>
                <a:gd name="connsiteY1" fmla="*/ 38471 h 38471"/>
                <a:gd name="connsiteX2" fmla="*/ 8199 w 66096"/>
                <a:gd name="connsiteY2" fmla="*/ 27041 h 38471"/>
                <a:gd name="connsiteX3" fmla="*/ 579 w 66096"/>
                <a:gd name="connsiteY3" fmla="*/ 10849 h 38471"/>
                <a:gd name="connsiteX4" fmla="*/ 15819 w 66096"/>
                <a:gd name="connsiteY4" fmla="*/ 371 h 38471"/>
                <a:gd name="connsiteX5" fmla="*/ 53919 w 66096"/>
                <a:gd name="connsiteY5" fmla="*/ 9896 h 38471"/>
                <a:gd name="connsiteX6" fmla="*/ 61539 w 66096"/>
                <a:gd name="connsiteY6" fmla="*/ 15611 h 38471"/>
                <a:gd name="connsiteX7" fmla="*/ 65349 w 66096"/>
                <a:gd name="connsiteY7" fmla="*/ 29899 h 38471"/>
                <a:gd name="connsiteX8" fmla="*/ 53919 w 66096"/>
                <a:gd name="connsiteY8" fmla="*/ 38471 h 3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96" h="38471">
                  <a:moveTo>
                    <a:pt x="53919" y="38471"/>
                  </a:moveTo>
                  <a:cubicBezTo>
                    <a:pt x="52967" y="38471"/>
                    <a:pt x="52967" y="38471"/>
                    <a:pt x="52014" y="38471"/>
                  </a:cubicBezTo>
                  <a:cubicBezTo>
                    <a:pt x="36774" y="35614"/>
                    <a:pt x="22487" y="32756"/>
                    <a:pt x="8199" y="27041"/>
                  </a:cubicBezTo>
                  <a:cubicBezTo>
                    <a:pt x="1532" y="24184"/>
                    <a:pt x="-1326" y="17516"/>
                    <a:pt x="579" y="10849"/>
                  </a:cubicBezTo>
                  <a:cubicBezTo>
                    <a:pt x="2484" y="4181"/>
                    <a:pt x="9152" y="-1534"/>
                    <a:pt x="15819" y="371"/>
                  </a:cubicBezTo>
                  <a:cubicBezTo>
                    <a:pt x="29154" y="3229"/>
                    <a:pt x="41537" y="7039"/>
                    <a:pt x="53919" y="9896"/>
                  </a:cubicBezTo>
                  <a:cubicBezTo>
                    <a:pt x="57729" y="11801"/>
                    <a:pt x="59634" y="13706"/>
                    <a:pt x="61539" y="15611"/>
                  </a:cubicBezTo>
                  <a:cubicBezTo>
                    <a:pt x="65349" y="19421"/>
                    <a:pt x="67254" y="24184"/>
                    <a:pt x="65349" y="29899"/>
                  </a:cubicBezTo>
                  <a:cubicBezTo>
                    <a:pt x="63444" y="35614"/>
                    <a:pt x="58682" y="38471"/>
                    <a:pt x="53919" y="384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DFEBB191-4C6A-4276-A807-2AF988ECBEB3}"/>
                </a:ext>
              </a:extLst>
            </p:cNvPr>
            <p:cNvSpPr/>
            <p:nvPr/>
          </p:nvSpPr>
          <p:spPr>
            <a:xfrm>
              <a:off x="6097219" y="3372801"/>
              <a:ext cx="60813" cy="31432"/>
            </a:xfrm>
            <a:custGeom>
              <a:avLst/>
              <a:gdLst>
                <a:gd name="connsiteX0" fmla="*/ 19735 w 60813"/>
                <a:gd name="connsiteY0" fmla="*/ 0 h 31432"/>
                <a:gd name="connsiteX1" fmla="*/ 49262 w 60813"/>
                <a:gd name="connsiteY1" fmla="*/ 3810 h 31432"/>
                <a:gd name="connsiteX2" fmla="*/ 60692 w 60813"/>
                <a:gd name="connsiteY2" fmla="*/ 18098 h 31432"/>
                <a:gd name="connsiteX3" fmla="*/ 45452 w 60813"/>
                <a:gd name="connsiteY3" fmla="*/ 31432 h 31432"/>
                <a:gd name="connsiteX4" fmla="*/ 11162 w 60813"/>
                <a:gd name="connsiteY4" fmla="*/ 27623 h 31432"/>
                <a:gd name="connsiteX5" fmla="*/ 3542 w 60813"/>
                <a:gd name="connsiteY5" fmla="*/ 4763 h 31432"/>
                <a:gd name="connsiteX6" fmla="*/ 19735 w 60813"/>
                <a:gd name="connsiteY6" fmla="*/ 0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13" h="31432">
                  <a:moveTo>
                    <a:pt x="19735" y="0"/>
                  </a:moveTo>
                  <a:cubicBezTo>
                    <a:pt x="28307" y="952"/>
                    <a:pt x="38785" y="1905"/>
                    <a:pt x="49262" y="3810"/>
                  </a:cubicBezTo>
                  <a:cubicBezTo>
                    <a:pt x="56882" y="5715"/>
                    <a:pt x="61645" y="11430"/>
                    <a:pt x="60692" y="18098"/>
                  </a:cubicBezTo>
                  <a:cubicBezTo>
                    <a:pt x="59740" y="25718"/>
                    <a:pt x="54025" y="31432"/>
                    <a:pt x="45452" y="31432"/>
                  </a:cubicBezTo>
                  <a:cubicBezTo>
                    <a:pt x="34022" y="30480"/>
                    <a:pt x="22592" y="29528"/>
                    <a:pt x="11162" y="27623"/>
                  </a:cubicBezTo>
                  <a:cubicBezTo>
                    <a:pt x="-268" y="25718"/>
                    <a:pt x="-3125" y="12383"/>
                    <a:pt x="3542" y="4763"/>
                  </a:cubicBezTo>
                  <a:cubicBezTo>
                    <a:pt x="7352" y="952"/>
                    <a:pt x="12115" y="0"/>
                    <a:pt x="197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47AF23A-7554-4F3C-8D2A-7470DC9B1B84}"/>
                </a:ext>
              </a:extLst>
            </p:cNvPr>
            <p:cNvSpPr/>
            <p:nvPr/>
          </p:nvSpPr>
          <p:spPr>
            <a:xfrm>
              <a:off x="6085431" y="3515604"/>
              <a:ext cx="57820" cy="35741"/>
            </a:xfrm>
            <a:custGeom>
              <a:avLst/>
              <a:gdLst>
                <a:gd name="connsiteX0" fmla="*/ 91 w 57820"/>
                <a:gd name="connsiteY0" fmla="*/ 16265 h 35741"/>
                <a:gd name="connsiteX1" fmla="*/ 14378 w 57820"/>
                <a:gd name="connsiteY1" fmla="*/ 73 h 35741"/>
                <a:gd name="connsiteX2" fmla="*/ 49621 w 57820"/>
                <a:gd name="connsiteY2" fmla="*/ 9598 h 35741"/>
                <a:gd name="connsiteX3" fmla="*/ 57241 w 57820"/>
                <a:gd name="connsiteY3" fmla="*/ 26743 h 35741"/>
                <a:gd name="connsiteX4" fmla="*/ 42001 w 57820"/>
                <a:gd name="connsiteY4" fmla="*/ 35315 h 35741"/>
                <a:gd name="connsiteX5" fmla="*/ 10568 w 57820"/>
                <a:gd name="connsiteY5" fmla="*/ 26743 h 35741"/>
                <a:gd name="connsiteX6" fmla="*/ 91 w 57820"/>
                <a:gd name="connsiteY6" fmla="*/ 16265 h 3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20" h="35741">
                  <a:moveTo>
                    <a:pt x="91" y="16265"/>
                  </a:moveTo>
                  <a:cubicBezTo>
                    <a:pt x="-862" y="7693"/>
                    <a:pt x="5806" y="-880"/>
                    <a:pt x="14378" y="73"/>
                  </a:cubicBezTo>
                  <a:cubicBezTo>
                    <a:pt x="26761" y="1978"/>
                    <a:pt x="38191" y="4835"/>
                    <a:pt x="49621" y="9598"/>
                  </a:cubicBezTo>
                  <a:cubicBezTo>
                    <a:pt x="56288" y="12455"/>
                    <a:pt x="59146" y="20075"/>
                    <a:pt x="57241" y="26743"/>
                  </a:cubicBezTo>
                  <a:cubicBezTo>
                    <a:pt x="55336" y="32458"/>
                    <a:pt x="48668" y="37220"/>
                    <a:pt x="42001" y="35315"/>
                  </a:cubicBezTo>
                  <a:cubicBezTo>
                    <a:pt x="31523" y="33410"/>
                    <a:pt x="21046" y="30553"/>
                    <a:pt x="10568" y="26743"/>
                  </a:cubicBezTo>
                  <a:cubicBezTo>
                    <a:pt x="4853" y="24838"/>
                    <a:pt x="1996" y="21028"/>
                    <a:pt x="91" y="1626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74EA6E5-117D-4FF9-B923-393AD0E9685F}"/>
                </a:ext>
              </a:extLst>
            </p:cNvPr>
            <p:cNvSpPr/>
            <p:nvPr/>
          </p:nvSpPr>
          <p:spPr>
            <a:xfrm>
              <a:off x="6002420" y="3420427"/>
              <a:ext cx="58098" cy="36316"/>
            </a:xfrm>
            <a:custGeom>
              <a:avLst/>
              <a:gdLst>
                <a:gd name="connsiteX0" fmla="*/ 17379 w 58098"/>
                <a:gd name="connsiteY0" fmla="*/ 0 h 36316"/>
                <a:gd name="connsiteX1" fmla="*/ 51669 w 58098"/>
                <a:gd name="connsiteY1" fmla="*/ 10477 h 36316"/>
                <a:gd name="connsiteX2" fmla="*/ 57384 w 58098"/>
                <a:gd name="connsiteY2" fmla="*/ 25717 h 36316"/>
                <a:gd name="connsiteX3" fmla="*/ 43096 w 58098"/>
                <a:gd name="connsiteY3" fmla="*/ 36195 h 36316"/>
                <a:gd name="connsiteX4" fmla="*/ 6901 w 58098"/>
                <a:gd name="connsiteY4" fmla="*/ 25717 h 36316"/>
                <a:gd name="connsiteX5" fmla="*/ 234 w 58098"/>
                <a:gd name="connsiteY5" fmla="*/ 11430 h 36316"/>
                <a:gd name="connsiteX6" fmla="*/ 17379 w 58098"/>
                <a:gd name="connsiteY6" fmla="*/ 0 h 3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98" h="36316">
                  <a:moveTo>
                    <a:pt x="17379" y="0"/>
                  </a:moveTo>
                  <a:cubicBezTo>
                    <a:pt x="27856" y="2857"/>
                    <a:pt x="40239" y="4763"/>
                    <a:pt x="51669" y="10477"/>
                  </a:cubicBezTo>
                  <a:cubicBezTo>
                    <a:pt x="57384" y="13335"/>
                    <a:pt x="59289" y="20002"/>
                    <a:pt x="57384" y="25717"/>
                  </a:cubicBezTo>
                  <a:cubicBezTo>
                    <a:pt x="55479" y="32385"/>
                    <a:pt x="50716" y="37147"/>
                    <a:pt x="43096" y="36195"/>
                  </a:cubicBezTo>
                  <a:cubicBezTo>
                    <a:pt x="30714" y="34290"/>
                    <a:pt x="18331" y="31432"/>
                    <a:pt x="6901" y="25717"/>
                  </a:cubicBezTo>
                  <a:cubicBezTo>
                    <a:pt x="1186" y="22860"/>
                    <a:pt x="-719" y="16192"/>
                    <a:pt x="234" y="11430"/>
                  </a:cubicBezTo>
                  <a:cubicBezTo>
                    <a:pt x="4044" y="3810"/>
                    <a:pt x="8806" y="0"/>
                    <a:pt x="173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36E5598-DDBB-49C7-BBEA-F56E492B3889}"/>
                </a:ext>
              </a:extLst>
            </p:cNvPr>
            <p:cNvSpPr/>
            <p:nvPr/>
          </p:nvSpPr>
          <p:spPr>
            <a:xfrm>
              <a:off x="5938136" y="3458527"/>
              <a:ext cx="54208" cy="36339"/>
            </a:xfrm>
            <a:custGeom>
              <a:avLst/>
              <a:gdLst>
                <a:gd name="connsiteX0" fmla="*/ 15940 w 54208"/>
                <a:gd name="connsiteY0" fmla="*/ 0 h 36339"/>
                <a:gd name="connsiteX1" fmla="*/ 47373 w 54208"/>
                <a:gd name="connsiteY1" fmla="*/ 10478 h 36339"/>
                <a:gd name="connsiteX2" fmla="*/ 53088 w 54208"/>
                <a:gd name="connsiteY2" fmla="*/ 26670 h 36339"/>
                <a:gd name="connsiteX3" fmla="*/ 37848 w 54208"/>
                <a:gd name="connsiteY3" fmla="*/ 36195 h 36339"/>
                <a:gd name="connsiteX4" fmla="*/ 7368 w 54208"/>
                <a:gd name="connsiteY4" fmla="*/ 25717 h 36339"/>
                <a:gd name="connsiteX5" fmla="*/ 700 w 54208"/>
                <a:gd name="connsiteY5" fmla="*/ 9525 h 36339"/>
                <a:gd name="connsiteX6" fmla="*/ 15940 w 54208"/>
                <a:gd name="connsiteY6" fmla="*/ 0 h 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08" h="36339">
                  <a:moveTo>
                    <a:pt x="15940" y="0"/>
                  </a:moveTo>
                  <a:cubicBezTo>
                    <a:pt x="25465" y="1905"/>
                    <a:pt x="36895" y="4763"/>
                    <a:pt x="47373" y="10478"/>
                  </a:cubicBezTo>
                  <a:cubicBezTo>
                    <a:pt x="53088" y="14288"/>
                    <a:pt x="55945" y="20955"/>
                    <a:pt x="53088" y="26670"/>
                  </a:cubicBezTo>
                  <a:cubicBezTo>
                    <a:pt x="51183" y="33338"/>
                    <a:pt x="44515" y="37147"/>
                    <a:pt x="37848" y="36195"/>
                  </a:cubicBezTo>
                  <a:cubicBezTo>
                    <a:pt x="27370" y="34290"/>
                    <a:pt x="16893" y="30480"/>
                    <a:pt x="7368" y="25717"/>
                  </a:cubicBezTo>
                  <a:cubicBezTo>
                    <a:pt x="700" y="22860"/>
                    <a:pt x="-1205" y="16192"/>
                    <a:pt x="700" y="9525"/>
                  </a:cubicBezTo>
                  <a:cubicBezTo>
                    <a:pt x="2605" y="2857"/>
                    <a:pt x="7368" y="0"/>
                    <a:pt x="159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8B0C3A7-988F-4C12-9465-7A7B6477C96F}"/>
                </a:ext>
              </a:extLst>
            </p:cNvPr>
            <p:cNvSpPr/>
            <p:nvPr/>
          </p:nvSpPr>
          <p:spPr>
            <a:xfrm>
              <a:off x="6122081" y="3447096"/>
              <a:ext cx="51657" cy="33337"/>
            </a:xfrm>
            <a:custGeom>
              <a:avLst/>
              <a:gdLst>
                <a:gd name="connsiteX0" fmla="*/ 13923 w 51657"/>
                <a:gd name="connsiteY0" fmla="*/ 0 h 33337"/>
                <a:gd name="connsiteX1" fmla="*/ 44403 w 51657"/>
                <a:gd name="connsiteY1" fmla="*/ 7620 h 33337"/>
                <a:gd name="connsiteX2" fmla="*/ 51070 w 51657"/>
                <a:gd name="connsiteY2" fmla="*/ 23813 h 33337"/>
                <a:gd name="connsiteX3" fmla="*/ 38688 w 51657"/>
                <a:gd name="connsiteY3" fmla="*/ 33338 h 33337"/>
                <a:gd name="connsiteX4" fmla="*/ 7255 w 51657"/>
                <a:gd name="connsiteY4" fmla="*/ 25718 h 33337"/>
                <a:gd name="connsiteX5" fmla="*/ 588 w 51657"/>
                <a:gd name="connsiteY5" fmla="*/ 11430 h 33337"/>
                <a:gd name="connsiteX6" fmla="*/ 13923 w 51657"/>
                <a:gd name="connsiteY6" fmla="*/ 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57" h="33337">
                  <a:moveTo>
                    <a:pt x="13923" y="0"/>
                  </a:moveTo>
                  <a:cubicBezTo>
                    <a:pt x="23448" y="953"/>
                    <a:pt x="33925" y="2858"/>
                    <a:pt x="44403" y="7620"/>
                  </a:cubicBezTo>
                  <a:cubicBezTo>
                    <a:pt x="50118" y="10478"/>
                    <a:pt x="52975" y="17145"/>
                    <a:pt x="51070" y="23813"/>
                  </a:cubicBezTo>
                  <a:cubicBezTo>
                    <a:pt x="49165" y="29528"/>
                    <a:pt x="44403" y="33338"/>
                    <a:pt x="38688" y="33338"/>
                  </a:cubicBezTo>
                  <a:cubicBezTo>
                    <a:pt x="28210" y="33338"/>
                    <a:pt x="16780" y="30480"/>
                    <a:pt x="7255" y="25718"/>
                  </a:cubicBezTo>
                  <a:cubicBezTo>
                    <a:pt x="1540" y="22860"/>
                    <a:pt x="-1317" y="17145"/>
                    <a:pt x="588" y="11430"/>
                  </a:cubicBezTo>
                  <a:cubicBezTo>
                    <a:pt x="588" y="4763"/>
                    <a:pt x="6303" y="953"/>
                    <a:pt x="13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91EEFD2-B6BD-43DF-9C94-3A95ED1A4D44}"/>
                </a:ext>
              </a:extLst>
            </p:cNvPr>
            <p:cNvSpPr/>
            <p:nvPr/>
          </p:nvSpPr>
          <p:spPr>
            <a:xfrm>
              <a:off x="6208215" y="3330892"/>
              <a:ext cx="52201" cy="33459"/>
            </a:xfrm>
            <a:custGeom>
              <a:avLst/>
              <a:gdLst>
                <a:gd name="connsiteX0" fmla="*/ 14466 w 52201"/>
                <a:gd name="connsiteY0" fmla="*/ 0 h 33459"/>
                <a:gd name="connsiteX1" fmla="*/ 44946 w 52201"/>
                <a:gd name="connsiteY1" fmla="*/ 7620 h 33459"/>
                <a:gd name="connsiteX2" fmla="*/ 51614 w 52201"/>
                <a:gd name="connsiteY2" fmla="*/ 23812 h 33459"/>
                <a:gd name="connsiteX3" fmla="*/ 37326 w 52201"/>
                <a:gd name="connsiteY3" fmla="*/ 33337 h 33459"/>
                <a:gd name="connsiteX4" fmla="*/ 8751 w 52201"/>
                <a:gd name="connsiteY4" fmla="*/ 26670 h 33459"/>
                <a:gd name="connsiteX5" fmla="*/ 179 w 52201"/>
                <a:gd name="connsiteY5" fmla="*/ 11430 h 33459"/>
                <a:gd name="connsiteX6" fmla="*/ 14466 w 52201"/>
                <a:gd name="connsiteY6" fmla="*/ 0 h 3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01" h="33459">
                  <a:moveTo>
                    <a:pt x="14466" y="0"/>
                  </a:moveTo>
                  <a:cubicBezTo>
                    <a:pt x="23991" y="952"/>
                    <a:pt x="34469" y="2857"/>
                    <a:pt x="44946" y="7620"/>
                  </a:cubicBezTo>
                  <a:cubicBezTo>
                    <a:pt x="50661" y="10477"/>
                    <a:pt x="53519" y="17145"/>
                    <a:pt x="51614" y="23812"/>
                  </a:cubicBezTo>
                  <a:cubicBezTo>
                    <a:pt x="49709" y="29528"/>
                    <a:pt x="43994" y="34290"/>
                    <a:pt x="37326" y="33337"/>
                  </a:cubicBezTo>
                  <a:cubicBezTo>
                    <a:pt x="27801" y="32385"/>
                    <a:pt x="18276" y="29528"/>
                    <a:pt x="8751" y="26670"/>
                  </a:cubicBezTo>
                  <a:cubicBezTo>
                    <a:pt x="2084" y="24765"/>
                    <a:pt x="-774" y="18097"/>
                    <a:pt x="179" y="11430"/>
                  </a:cubicBezTo>
                  <a:cubicBezTo>
                    <a:pt x="1131" y="4763"/>
                    <a:pt x="5894" y="952"/>
                    <a:pt x="144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3B36C4E-8D7C-432B-8944-4AD7FDA44A91}"/>
                </a:ext>
              </a:extLst>
            </p:cNvPr>
            <p:cNvSpPr/>
            <p:nvPr/>
          </p:nvSpPr>
          <p:spPr>
            <a:xfrm>
              <a:off x="5980570" y="3309937"/>
              <a:ext cx="51756" cy="31432"/>
            </a:xfrm>
            <a:custGeom>
              <a:avLst/>
              <a:gdLst>
                <a:gd name="connsiteX0" fmla="*/ 35419 w 51756"/>
                <a:gd name="connsiteY0" fmla="*/ 31433 h 31432"/>
                <a:gd name="connsiteX1" fmla="*/ 9702 w 51756"/>
                <a:gd name="connsiteY1" fmla="*/ 26670 h 31432"/>
                <a:gd name="connsiteX2" fmla="*/ 177 w 51756"/>
                <a:gd name="connsiteY2" fmla="*/ 10478 h 31432"/>
                <a:gd name="connsiteX3" fmla="*/ 13512 w 51756"/>
                <a:gd name="connsiteY3" fmla="*/ 0 h 31432"/>
                <a:gd name="connsiteX4" fmla="*/ 42087 w 51756"/>
                <a:gd name="connsiteY4" fmla="*/ 4763 h 31432"/>
                <a:gd name="connsiteX5" fmla="*/ 51612 w 51756"/>
                <a:gd name="connsiteY5" fmla="*/ 19050 h 31432"/>
                <a:gd name="connsiteX6" fmla="*/ 35419 w 51756"/>
                <a:gd name="connsiteY6" fmla="*/ 31433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6" h="31432">
                  <a:moveTo>
                    <a:pt x="35419" y="31433"/>
                  </a:moveTo>
                  <a:cubicBezTo>
                    <a:pt x="28752" y="30480"/>
                    <a:pt x="19227" y="29528"/>
                    <a:pt x="9702" y="26670"/>
                  </a:cubicBezTo>
                  <a:cubicBezTo>
                    <a:pt x="2082" y="24765"/>
                    <a:pt x="-776" y="18098"/>
                    <a:pt x="177" y="10478"/>
                  </a:cubicBezTo>
                  <a:cubicBezTo>
                    <a:pt x="1129" y="4763"/>
                    <a:pt x="6844" y="0"/>
                    <a:pt x="13512" y="0"/>
                  </a:cubicBezTo>
                  <a:cubicBezTo>
                    <a:pt x="23037" y="0"/>
                    <a:pt x="32562" y="953"/>
                    <a:pt x="42087" y="4763"/>
                  </a:cubicBezTo>
                  <a:cubicBezTo>
                    <a:pt x="48754" y="6668"/>
                    <a:pt x="52564" y="13335"/>
                    <a:pt x="51612" y="19050"/>
                  </a:cubicBezTo>
                  <a:cubicBezTo>
                    <a:pt x="51612" y="26670"/>
                    <a:pt x="45897" y="31433"/>
                    <a:pt x="35419" y="3143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E6A3286-4A6C-481D-B0F2-0AAA5E6D6D36}"/>
                </a:ext>
              </a:extLst>
            </p:cNvPr>
            <p:cNvSpPr/>
            <p:nvPr/>
          </p:nvSpPr>
          <p:spPr>
            <a:xfrm>
              <a:off x="6229204" y="3421275"/>
              <a:ext cx="46009" cy="31536"/>
            </a:xfrm>
            <a:custGeom>
              <a:avLst/>
              <a:gdLst>
                <a:gd name="connsiteX0" fmla="*/ 30625 w 46009"/>
                <a:gd name="connsiteY0" fmla="*/ 31537 h 31536"/>
                <a:gd name="connsiteX1" fmla="*/ 9670 w 46009"/>
                <a:gd name="connsiteY1" fmla="*/ 26774 h 31536"/>
                <a:gd name="connsiteX2" fmla="*/ 145 w 46009"/>
                <a:gd name="connsiteY2" fmla="*/ 11534 h 31536"/>
                <a:gd name="connsiteX3" fmla="*/ 14432 w 46009"/>
                <a:gd name="connsiteY3" fmla="*/ 104 h 31536"/>
                <a:gd name="connsiteX4" fmla="*/ 36340 w 46009"/>
                <a:gd name="connsiteY4" fmla="*/ 3914 h 31536"/>
                <a:gd name="connsiteX5" fmla="*/ 45865 w 46009"/>
                <a:gd name="connsiteY5" fmla="*/ 18202 h 31536"/>
                <a:gd name="connsiteX6" fmla="*/ 30625 w 46009"/>
                <a:gd name="connsiteY6" fmla="*/ 31537 h 3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09" h="31536">
                  <a:moveTo>
                    <a:pt x="30625" y="31537"/>
                  </a:moveTo>
                  <a:cubicBezTo>
                    <a:pt x="25862" y="30584"/>
                    <a:pt x="17290" y="29632"/>
                    <a:pt x="9670" y="26774"/>
                  </a:cubicBezTo>
                  <a:cubicBezTo>
                    <a:pt x="3002" y="24869"/>
                    <a:pt x="-808" y="18202"/>
                    <a:pt x="145" y="11534"/>
                  </a:cubicBezTo>
                  <a:cubicBezTo>
                    <a:pt x="1097" y="4867"/>
                    <a:pt x="6812" y="-848"/>
                    <a:pt x="14432" y="104"/>
                  </a:cubicBezTo>
                  <a:cubicBezTo>
                    <a:pt x="22052" y="104"/>
                    <a:pt x="29672" y="2009"/>
                    <a:pt x="36340" y="3914"/>
                  </a:cubicBezTo>
                  <a:cubicBezTo>
                    <a:pt x="43007" y="5819"/>
                    <a:pt x="46817" y="12487"/>
                    <a:pt x="45865" y="18202"/>
                  </a:cubicBezTo>
                  <a:cubicBezTo>
                    <a:pt x="46817" y="25822"/>
                    <a:pt x="41102" y="30584"/>
                    <a:pt x="30625" y="3153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ED87CDB4-3CAB-441E-B215-6F41A2FD4948}"/>
              </a:ext>
            </a:extLst>
          </p:cNvPr>
          <p:cNvGrpSpPr/>
          <p:nvPr/>
        </p:nvGrpSpPr>
        <p:grpSpPr>
          <a:xfrm rot="21128849">
            <a:off x="9599364" y="-172820"/>
            <a:ext cx="1125110" cy="1345174"/>
            <a:chOff x="5758217" y="3024187"/>
            <a:chExt cx="675197" cy="807261"/>
          </a:xfrm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ED87CDB4-3CAB-441E-B215-6F41A2FD4948}"/>
                </a:ext>
              </a:extLst>
            </p:cNvPr>
            <p:cNvGrpSpPr/>
            <p:nvPr/>
          </p:nvGrpSpPr>
          <p:grpSpPr>
            <a:xfrm>
              <a:off x="5758217" y="3024187"/>
              <a:ext cx="675197" cy="807261"/>
              <a:chOff x="5758217" y="3024187"/>
              <a:chExt cx="675197" cy="807261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FB056BDB-E2D7-4E30-A4D8-F71FFF2E6FF3}"/>
                  </a:ext>
                </a:extLst>
              </p:cNvPr>
              <p:cNvSpPr/>
              <p:nvPr/>
            </p:nvSpPr>
            <p:spPr>
              <a:xfrm>
                <a:off x="5758217" y="3024187"/>
                <a:ext cx="675197" cy="807261"/>
              </a:xfrm>
              <a:custGeom>
                <a:avLst/>
                <a:gdLst>
                  <a:gd name="connsiteX0" fmla="*/ 36792 w 675197"/>
                  <a:gd name="connsiteY0" fmla="*/ 343853 h 807261"/>
                  <a:gd name="connsiteX1" fmla="*/ 6312 w 675197"/>
                  <a:gd name="connsiteY1" fmla="*/ 354330 h 807261"/>
                  <a:gd name="connsiteX2" fmla="*/ 597 w 675197"/>
                  <a:gd name="connsiteY2" fmla="*/ 346710 h 807261"/>
                  <a:gd name="connsiteX3" fmla="*/ 4407 w 675197"/>
                  <a:gd name="connsiteY3" fmla="*/ 339090 h 807261"/>
                  <a:gd name="connsiteX4" fmla="*/ 16789 w 675197"/>
                  <a:gd name="connsiteY4" fmla="*/ 322898 h 807261"/>
                  <a:gd name="connsiteX5" fmla="*/ 100609 w 675197"/>
                  <a:gd name="connsiteY5" fmla="*/ 248603 h 807261"/>
                  <a:gd name="connsiteX6" fmla="*/ 112992 w 675197"/>
                  <a:gd name="connsiteY6" fmla="*/ 235268 h 807261"/>
                  <a:gd name="connsiteX7" fmla="*/ 160617 w 675197"/>
                  <a:gd name="connsiteY7" fmla="*/ 153353 h 807261"/>
                  <a:gd name="connsiteX8" fmla="*/ 213004 w 675197"/>
                  <a:gd name="connsiteY8" fmla="*/ 91440 h 807261"/>
                  <a:gd name="connsiteX9" fmla="*/ 237769 w 675197"/>
                  <a:gd name="connsiteY9" fmla="*/ 70485 h 807261"/>
                  <a:gd name="connsiteX10" fmla="*/ 245389 w 675197"/>
                  <a:gd name="connsiteY10" fmla="*/ 66675 h 807261"/>
                  <a:gd name="connsiteX11" fmla="*/ 251104 w 675197"/>
                  <a:gd name="connsiteY11" fmla="*/ 72390 h 807261"/>
                  <a:gd name="connsiteX12" fmla="*/ 242532 w 675197"/>
                  <a:gd name="connsiteY12" fmla="*/ 91440 h 807261"/>
                  <a:gd name="connsiteX13" fmla="*/ 213004 w 675197"/>
                  <a:gd name="connsiteY13" fmla="*/ 150495 h 807261"/>
                  <a:gd name="connsiteX14" fmla="*/ 203479 w 675197"/>
                  <a:gd name="connsiteY14" fmla="*/ 206693 h 807261"/>
                  <a:gd name="connsiteX15" fmla="*/ 220624 w 675197"/>
                  <a:gd name="connsiteY15" fmla="*/ 249555 h 807261"/>
                  <a:gd name="connsiteX16" fmla="*/ 249199 w 675197"/>
                  <a:gd name="connsiteY16" fmla="*/ 277178 h 807261"/>
                  <a:gd name="connsiteX17" fmla="*/ 310159 w 675197"/>
                  <a:gd name="connsiteY17" fmla="*/ 309563 h 807261"/>
                  <a:gd name="connsiteX18" fmla="*/ 319684 w 675197"/>
                  <a:gd name="connsiteY18" fmla="*/ 305753 h 807261"/>
                  <a:gd name="connsiteX19" fmla="*/ 324447 w 675197"/>
                  <a:gd name="connsiteY19" fmla="*/ 259080 h 807261"/>
                  <a:gd name="connsiteX20" fmla="*/ 311112 w 675197"/>
                  <a:gd name="connsiteY20" fmla="*/ 225743 h 807261"/>
                  <a:gd name="connsiteX21" fmla="*/ 313969 w 675197"/>
                  <a:gd name="connsiteY21" fmla="*/ 140018 h 807261"/>
                  <a:gd name="connsiteX22" fmla="*/ 349212 w 675197"/>
                  <a:gd name="connsiteY22" fmla="*/ 88583 h 807261"/>
                  <a:gd name="connsiteX23" fmla="*/ 449224 w 675197"/>
                  <a:gd name="connsiteY23" fmla="*/ 24765 h 807261"/>
                  <a:gd name="connsiteX24" fmla="*/ 514947 w 675197"/>
                  <a:gd name="connsiteY24" fmla="*/ 4763 h 807261"/>
                  <a:gd name="connsiteX25" fmla="*/ 534949 w 675197"/>
                  <a:gd name="connsiteY25" fmla="*/ 0 h 807261"/>
                  <a:gd name="connsiteX26" fmla="*/ 545427 w 675197"/>
                  <a:gd name="connsiteY26" fmla="*/ 20003 h 807261"/>
                  <a:gd name="connsiteX27" fmla="*/ 537807 w 675197"/>
                  <a:gd name="connsiteY27" fmla="*/ 31433 h 807261"/>
                  <a:gd name="connsiteX28" fmla="*/ 545427 w 675197"/>
                  <a:gd name="connsiteY28" fmla="*/ 136208 h 807261"/>
                  <a:gd name="connsiteX29" fmla="*/ 540664 w 675197"/>
                  <a:gd name="connsiteY29" fmla="*/ 158115 h 807261"/>
                  <a:gd name="connsiteX30" fmla="*/ 524472 w 675197"/>
                  <a:gd name="connsiteY30" fmla="*/ 164783 h 807261"/>
                  <a:gd name="connsiteX31" fmla="*/ 469227 w 675197"/>
                  <a:gd name="connsiteY31" fmla="*/ 236220 h 807261"/>
                  <a:gd name="connsiteX32" fmla="*/ 469227 w 675197"/>
                  <a:gd name="connsiteY32" fmla="*/ 268605 h 807261"/>
                  <a:gd name="connsiteX33" fmla="*/ 464464 w 675197"/>
                  <a:gd name="connsiteY33" fmla="*/ 276225 h 807261"/>
                  <a:gd name="connsiteX34" fmla="*/ 440652 w 675197"/>
                  <a:gd name="connsiteY34" fmla="*/ 280035 h 807261"/>
                  <a:gd name="connsiteX35" fmla="*/ 397789 w 675197"/>
                  <a:gd name="connsiteY35" fmla="*/ 319088 h 807261"/>
                  <a:gd name="connsiteX36" fmla="*/ 409219 w 675197"/>
                  <a:gd name="connsiteY36" fmla="*/ 341948 h 807261"/>
                  <a:gd name="connsiteX37" fmla="*/ 478752 w 675197"/>
                  <a:gd name="connsiteY37" fmla="*/ 355283 h 807261"/>
                  <a:gd name="connsiteX38" fmla="*/ 629247 w 675197"/>
                  <a:gd name="connsiteY38" fmla="*/ 337185 h 807261"/>
                  <a:gd name="connsiteX39" fmla="*/ 659727 w 675197"/>
                  <a:gd name="connsiteY39" fmla="*/ 330518 h 807261"/>
                  <a:gd name="connsiteX40" fmla="*/ 674014 w 675197"/>
                  <a:gd name="connsiteY40" fmla="*/ 334328 h 807261"/>
                  <a:gd name="connsiteX41" fmla="*/ 671157 w 675197"/>
                  <a:gd name="connsiteY41" fmla="*/ 348615 h 807261"/>
                  <a:gd name="connsiteX42" fmla="*/ 650202 w 675197"/>
                  <a:gd name="connsiteY42" fmla="*/ 371475 h 807261"/>
                  <a:gd name="connsiteX43" fmla="*/ 587337 w 675197"/>
                  <a:gd name="connsiteY43" fmla="*/ 414338 h 807261"/>
                  <a:gd name="connsiteX44" fmla="*/ 526377 w 675197"/>
                  <a:gd name="connsiteY44" fmla="*/ 442913 h 807261"/>
                  <a:gd name="connsiteX45" fmla="*/ 511137 w 675197"/>
                  <a:gd name="connsiteY45" fmla="*/ 450533 h 807261"/>
                  <a:gd name="connsiteX46" fmla="*/ 505422 w 675197"/>
                  <a:gd name="connsiteY46" fmla="*/ 461963 h 807261"/>
                  <a:gd name="connsiteX47" fmla="*/ 513042 w 675197"/>
                  <a:gd name="connsiteY47" fmla="*/ 492443 h 807261"/>
                  <a:gd name="connsiteX48" fmla="*/ 517804 w 675197"/>
                  <a:gd name="connsiteY48" fmla="*/ 507683 h 807261"/>
                  <a:gd name="connsiteX49" fmla="*/ 508279 w 675197"/>
                  <a:gd name="connsiteY49" fmla="*/ 519113 h 807261"/>
                  <a:gd name="connsiteX50" fmla="*/ 501612 w 675197"/>
                  <a:gd name="connsiteY50" fmla="*/ 522923 h 807261"/>
                  <a:gd name="connsiteX51" fmla="*/ 490182 w 675197"/>
                  <a:gd name="connsiteY51" fmla="*/ 528638 h 807261"/>
                  <a:gd name="connsiteX52" fmla="*/ 483514 w 675197"/>
                  <a:gd name="connsiteY52" fmla="*/ 532448 h 807261"/>
                  <a:gd name="connsiteX53" fmla="*/ 482562 w 675197"/>
                  <a:gd name="connsiteY53" fmla="*/ 536258 h 807261"/>
                  <a:gd name="connsiteX54" fmla="*/ 474942 w 675197"/>
                  <a:gd name="connsiteY54" fmla="*/ 538163 h 807261"/>
                  <a:gd name="connsiteX55" fmla="*/ 467322 w 675197"/>
                  <a:gd name="connsiteY55" fmla="*/ 531495 h 807261"/>
                  <a:gd name="connsiteX56" fmla="*/ 452082 w 675197"/>
                  <a:gd name="connsiteY56" fmla="*/ 504825 h 807261"/>
                  <a:gd name="connsiteX57" fmla="*/ 439699 w 675197"/>
                  <a:gd name="connsiteY57" fmla="*/ 500063 h 807261"/>
                  <a:gd name="connsiteX58" fmla="*/ 413029 w 675197"/>
                  <a:gd name="connsiteY58" fmla="*/ 512445 h 807261"/>
                  <a:gd name="connsiteX59" fmla="*/ 406362 w 675197"/>
                  <a:gd name="connsiteY59" fmla="*/ 530543 h 807261"/>
                  <a:gd name="connsiteX60" fmla="*/ 415887 w 675197"/>
                  <a:gd name="connsiteY60" fmla="*/ 552450 h 807261"/>
                  <a:gd name="connsiteX61" fmla="*/ 420649 w 675197"/>
                  <a:gd name="connsiteY61" fmla="*/ 563880 h 807261"/>
                  <a:gd name="connsiteX62" fmla="*/ 413029 w 675197"/>
                  <a:gd name="connsiteY62" fmla="*/ 572453 h 807261"/>
                  <a:gd name="connsiteX63" fmla="*/ 405409 w 675197"/>
                  <a:gd name="connsiteY63" fmla="*/ 576263 h 807261"/>
                  <a:gd name="connsiteX64" fmla="*/ 398742 w 675197"/>
                  <a:gd name="connsiteY64" fmla="*/ 581025 h 807261"/>
                  <a:gd name="connsiteX65" fmla="*/ 387312 w 675197"/>
                  <a:gd name="connsiteY65" fmla="*/ 585788 h 807261"/>
                  <a:gd name="connsiteX66" fmla="*/ 379692 w 675197"/>
                  <a:gd name="connsiteY66" fmla="*/ 585788 h 807261"/>
                  <a:gd name="connsiteX67" fmla="*/ 366357 w 675197"/>
                  <a:gd name="connsiteY67" fmla="*/ 572453 h 807261"/>
                  <a:gd name="connsiteX68" fmla="*/ 342544 w 675197"/>
                  <a:gd name="connsiteY68" fmla="*/ 526733 h 807261"/>
                  <a:gd name="connsiteX69" fmla="*/ 332067 w 675197"/>
                  <a:gd name="connsiteY69" fmla="*/ 517208 h 807261"/>
                  <a:gd name="connsiteX70" fmla="*/ 273012 w 675197"/>
                  <a:gd name="connsiteY70" fmla="*/ 504825 h 807261"/>
                  <a:gd name="connsiteX71" fmla="*/ 253962 w 675197"/>
                  <a:gd name="connsiteY71" fmla="*/ 511493 h 807261"/>
                  <a:gd name="connsiteX72" fmla="*/ 246342 w 675197"/>
                  <a:gd name="connsiteY72" fmla="*/ 574358 h 807261"/>
                  <a:gd name="connsiteX73" fmla="*/ 267297 w 675197"/>
                  <a:gd name="connsiteY73" fmla="*/ 608648 h 807261"/>
                  <a:gd name="connsiteX74" fmla="*/ 275869 w 675197"/>
                  <a:gd name="connsiteY74" fmla="*/ 619125 h 807261"/>
                  <a:gd name="connsiteX75" fmla="*/ 270154 w 675197"/>
                  <a:gd name="connsiteY75" fmla="*/ 634365 h 807261"/>
                  <a:gd name="connsiteX76" fmla="*/ 263487 w 675197"/>
                  <a:gd name="connsiteY76" fmla="*/ 636270 h 807261"/>
                  <a:gd name="connsiteX77" fmla="*/ 253009 w 675197"/>
                  <a:gd name="connsiteY77" fmla="*/ 639128 h 807261"/>
                  <a:gd name="connsiteX78" fmla="*/ 204432 w 675197"/>
                  <a:gd name="connsiteY78" fmla="*/ 687705 h 807261"/>
                  <a:gd name="connsiteX79" fmla="*/ 205384 w 675197"/>
                  <a:gd name="connsiteY79" fmla="*/ 734378 h 807261"/>
                  <a:gd name="connsiteX80" fmla="*/ 211099 w 675197"/>
                  <a:gd name="connsiteY80" fmla="*/ 754380 h 807261"/>
                  <a:gd name="connsiteX81" fmla="*/ 204432 w 675197"/>
                  <a:gd name="connsiteY81" fmla="*/ 762953 h 807261"/>
                  <a:gd name="connsiteX82" fmla="*/ 191097 w 675197"/>
                  <a:gd name="connsiteY82" fmla="*/ 762953 h 807261"/>
                  <a:gd name="connsiteX83" fmla="*/ 159664 w 675197"/>
                  <a:gd name="connsiteY83" fmla="*/ 761048 h 807261"/>
                  <a:gd name="connsiteX84" fmla="*/ 120612 w 675197"/>
                  <a:gd name="connsiteY84" fmla="*/ 780098 h 807261"/>
                  <a:gd name="connsiteX85" fmla="*/ 109182 w 675197"/>
                  <a:gd name="connsiteY85" fmla="*/ 799148 h 807261"/>
                  <a:gd name="connsiteX86" fmla="*/ 91084 w 675197"/>
                  <a:gd name="connsiteY86" fmla="*/ 801053 h 807261"/>
                  <a:gd name="connsiteX87" fmla="*/ 73939 w 675197"/>
                  <a:gd name="connsiteY87" fmla="*/ 775335 h 807261"/>
                  <a:gd name="connsiteX88" fmla="*/ 50127 w 675197"/>
                  <a:gd name="connsiteY88" fmla="*/ 696278 h 807261"/>
                  <a:gd name="connsiteX89" fmla="*/ 65367 w 675197"/>
                  <a:gd name="connsiteY89" fmla="*/ 546735 h 807261"/>
                  <a:gd name="connsiteX90" fmla="*/ 104419 w 675197"/>
                  <a:gd name="connsiteY90" fmla="*/ 483870 h 807261"/>
                  <a:gd name="connsiteX91" fmla="*/ 115849 w 675197"/>
                  <a:gd name="connsiteY91" fmla="*/ 473393 h 807261"/>
                  <a:gd name="connsiteX92" fmla="*/ 150139 w 675197"/>
                  <a:gd name="connsiteY92" fmla="*/ 467678 h 807261"/>
                  <a:gd name="connsiteX93" fmla="*/ 170142 w 675197"/>
                  <a:gd name="connsiteY93" fmla="*/ 473393 h 807261"/>
                  <a:gd name="connsiteX94" fmla="*/ 213957 w 675197"/>
                  <a:gd name="connsiteY94" fmla="*/ 459105 h 807261"/>
                  <a:gd name="connsiteX95" fmla="*/ 213004 w 675197"/>
                  <a:gd name="connsiteY95" fmla="*/ 456248 h 807261"/>
                  <a:gd name="connsiteX96" fmla="*/ 155854 w 675197"/>
                  <a:gd name="connsiteY96" fmla="*/ 356235 h 807261"/>
                  <a:gd name="connsiteX97" fmla="*/ 150139 w 675197"/>
                  <a:gd name="connsiteY97" fmla="*/ 343853 h 807261"/>
                  <a:gd name="connsiteX98" fmla="*/ 141567 w 675197"/>
                  <a:gd name="connsiteY98" fmla="*/ 340043 h 807261"/>
                  <a:gd name="connsiteX99" fmla="*/ 127279 w 675197"/>
                  <a:gd name="connsiteY99" fmla="*/ 344805 h 807261"/>
                  <a:gd name="connsiteX100" fmla="*/ 50127 w 675197"/>
                  <a:gd name="connsiteY100" fmla="*/ 371475 h 807261"/>
                  <a:gd name="connsiteX101" fmla="*/ 30124 w 675197"/>
                  <a:gd name="connsiteY101" fmla="*/ 377190 h 807261"/>
                  <a:gd name="connsiteX102" fmla="*/ 22504 w 675197"/>
                  <a:gd name="connsiteY102" fmla="*/ 374333 h 807261"/>
                  <a:gd name="connsiteX103" fmla="*/ 23457 w 675197"/>
                  <a:gd name="connsiteY103" fmla="*/ 364808 h 807261"/>
                  <a:gd name="connsiteX104" fmla="*/ 36792 w 675197"/>
                  <a:gd name="connsiteY104" fmla="*/ 351473 h 807261"/>
                  <a:gd name="connsiteX105" fmla="*/ 36792 w 675197"/>
                  <a:gd name="connsiteY105" fmla="*/ 343853 h 807261"/>
                  <a:gd name="connsiteX106" fmla="*/ 38697 w 675197"/>
                  <a:gd name="connsiteY106" fmla="*/ 345758 h 807261"/>
                  <a:gd name="connsiteX107" fmla="*/ 40602 w 675197"/>
                  <a:gd name="connsiteY107" fmla="*/ 344805 h 807261"/>
                  <a:gd name="connsiteX108" fmla="*/ 39649 w 675197"/>
                  <a:gd name="connsiteY108" fmla="*/ 344805 h 807261"/>
                  <a:gd name="connsiteX109" fmla="*/ 36792 w 675197"/>
                  <a:gd name="connsiteY109" fmla="*/ 343853 h 80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75197" h="807261">
                    <a:moveTo>
                      <a:pt x="36792" y="343853"/>
                    </a:moveTo>
                    <a:cubicBezTo>
                      <a:pt x="28219" y="350520"/>
                      <a:pt x="16789" y="352425"/>
                      <a:pt x="6312" y="354330"/>
                    </a:cubicBezTo>
                    <a:cubicBezTo>
                      <a:pt x="1549" y="355283"/>
                      <a:pt x="-1308" y="350520"/>
                      <a:pt x="597" y="346710"/>
                    </a:cubicBezTo>
                    <a:cubicBezTo>
                      <a:pt x="1549" y="343853"/>
                      <a:pt x="2502" y="340995"/>
                      <a:pt x="4407" y="339090"/>
                    </a:cubicBezTo>
                    <a:cubicBezTo>
                      <a:pt x="8217" y="333375"/>
                      <a:pt x="12979" y="327660"/>
                      <a:pt x="16789" y="322898"/>
                    </a:cubicBezTo>
                    <a:cubicBezTo>
                      <a:pt x="42507" y="295275"/>
                      <a:pt x="69177" y="269558"/>
                      <a:pt x="100609" y="248603"/>
                    </a:cubicBezTo>
                    <a:cubicBezTo>
                      <a:pt x="106324" y="244793"/>
                      <a:pt x="110134" y="240983"/>
                      <a:pt x="112992" y="235268"/>
                    </a:cubicBezTo>
                    <a:cubicBezTo>
                      <a:pt x="124422" y="204788"/>
                      <a:pt x="141567" y="179070"/>
                      <a:pt x="160617" y="153353"/>
                    </a:cubicBezTo>
                    <a:cubicBezTo>
                      <a:pt x="176809" y="131445"/>
                      <a:pt x="194907" y="111443"/>
                      <a:pt x="213004" y="91440"/>
                    </a:cubicBezTo>
                    <a:cubicBezTo>
                      <a:pt x="220624" y="83820"/>
                      <a:pt x="228244" y="76200"/>
                      <a:pt x="237769" y="70485"/>
                    </a:cubicBezTo>
                    <a:cubicBezTo>
                      <a:pt x="239674" y="68580"/>
                      <a:pt x="242532" y="67628"/>
                      <a:pt x="245389" y="66675"/>
                    </a:cubicBezTo>
                    <a:cubicBezTo>
                      <a:pt x="248247" y="65723"/>
                      <a:pt x="251104" y="69533"/>
                      <a:pt x="251104" y="72390"/>
                    </a:cubicBezTo>
                    <a:cubicBezTo>
                      <a:pt x="250152" y="79058"/>
                      <a:pt x="246342" y="84773"/>
                      <a:pt x="242532" y="91440"/>
                    </a:cubicBezTo>
                    <a:cubicBezTo>
                      <a:pt x="231102" y="110490"/>
                      <a:pt x="221577" y="129540"/>
                      <a:pt x="213004" y="150495"/>
                    </a:cubicBezTo>
                    <a:cubicBezTo>
                      <a:pt x="205384" y="168593"/>
                      <a:pt x="202527" y="186690"/>
                      <a:pt x="203479" y="206693"/>
                    </a:cubicBezTo>
                    <a:cubicBezTo>
                      <a:pt x="204432" y="222885"/>
                      <a:pt x="210147" y="237173"/>
                      <a:pt x="220624" y="249555"/>
                    </a:cubicBezTo>
                    <a:cubicBezTo>
                      <a:pt x="229197" y="260033"/>
                      <a:pt x="238722" y="269558"/>
                      <a:pt x="249199" y="277178"/>
                    </a:cubicBezTo>
                    <a:cubicBezTo>
                      <a:pt x="267297" y="291465"/>
                      <a:pt x="288252" y="300990"/>
                      <a:pt x="310159" y="309563"/>
                    </a:cubicBezTo>
                    <a:cubicBezTo>
                      <a:pt x="314922" y="311468"/>
                      <a:pt x="317779" y="310515"/>
                      <a:pt x="319684" y="305753"/>
                    </a:cubicBezTo>
                    <a:cubicBezTo>
                      <a:pt x="328257" y="290513"/>
                      <a:pt x="331114" y="275273"/>
                      <a:pt x="324447" y="259080"/>
                    </a:cubicBezTo>
                    <a:cubicBezTo>
                      <a:pt x="319684" y="247650"/>
                      <a:pt x="314922" y="236220"/>
                      <a:pt x="311112" y="225743"/>
                    </a:cubicBezTo>
                    <a:cubicBezTo>
                      <a:pt x="299682" y="197168"/>
                      <a:pt x="301587" y="168593"/>
                      <a:pt x="313969" y="140018"/>
                    </a:cubicBezTo>
                    <a:cubicBezTo>
                      <a:pt x="322542" y="120968"/>
                      <a:pt x="333972" y="103823"/>
                      <a:pt x="349212" y="88583"/>
                    </a:cubicBezTo>
                    <a:cubicBezTo>
                      <a:pt x="377787" y="60008"/>
                      <a:pt x="412077" y="40005"/>
                      <a:pt x="449224" y="24765"/>
                    </a:cubicBezTo>
                    <a:cubicBezTo>
                      <a:pt x="470179" y="16193"/>
                      <a:pt x="492087" y="7620"/>
                      <a:pt x="514947" y="4763"/>
                    </a:cubicBezTo>
                    <a:cubicBezTo>
                      <a:pt x="521614" y="0"/>
                      <a:pt x="528282" y="0"/>
                      <a:pt x="534949" y="0"/>
                    </a:cubicBezTo>
                    <a:cubicBezTo>
                      <a:pt x="546379" y="953"/>
                      <a:pt x="551142" y="9525"/>
                      <a:pt x="545427" y="20003"/>
                    </a:cubicBezTo>
                    <a:cubicBezTo>
                      <a:pt x="543522" y="23813"/>
                      <a:pt x="540664" y="27623"/>
                      <a:pt x="537807" y="31433"/>
                    </a:cubicBezTo>
                    <a:cubicBezTo>
                      <a:pt x="514947" y="67628"/>
                      <a:pt x="522567" y="111443"/>
                      <a:pt x="545427" y="136208"/>
                    </a:cubicBezTo>
                    <a:cubicBezTo>
                      <a:pt x="554952" y="146685"/>
                      <a:pt x="553999" y="151448"/>
                      <a:pt x="540664" y="158115"/>
                    </a:cubicBezTo>
                    <a:cubicBezTo>
                      <a:pt x="535902" y="160973"/>
                      <a:pt x="530187" y="162878"/>
                      <a:pt x="524472" y="164783"/>
                    </a:cubicBezTo>
                    <a:cubicBezTo>
                      <a:pt x="493992" y="179070"/>
                      <a:pt x="476847" y="204788"/>
                      <a:pt x="469227" y="236220"/>
                    </a:cubicBezTo>
                    <a:cubicBezTo>
                      <a:pt x="466369" y="246698"/>
                      <a:pt x="467322" y="258128"/>
                      <a:pt x="469227" y="268605"/>
                    </a:cubicBezTo>
                    <a:cubicBezTo>
                      <a:pt x="470179" y="272415"/>
                      <a:pt x="468274" y="275273"/>
                      <a:pt x="464464" y="276225"/>
                    </a:cubicBezTo>
                    <a:cubicBezTo>
                      <a:pt x="456844" y="277178"/>
                      <a:pt x="448272" y="278130"/>
                      <a:pt x="440652" y="280035"/>
                    </a:cubicBezTo>
                    <a:cubicBezTo>
                      <a:pt x="419697" y="285750"/>
                      <a:pt x="405409" y="298133"/>
                      <a:pt x="397789" y="319088"/>
                    </a:cubicBezTo>
                    <a:cubicBezTo>
                      <a:pt x="393979" y="330518"/>
                      <a:pt x="396837" y="337185"/>
                      <a:pt x="409219" y="341948"/>
                    </a:cubicBezTo>
                    <a:cubicBezTo>
                      <a:pt x="431127" y="351473"/>
                      <a:pt x="454939" y="354330"/>
                      <a:pt x="478752" y="355283"/>
                    </a:cubicBezTo>
                    <a:cubicBezTo>
                      <a:pt x="530187" y="357188"/>
                      <a:pt x="579717" y="349568"/>
                      <a:pt x="629247" y="337185"/>
                    </a:cubicBezTo>
                    <a:cubicBezTo>
                      <a:pt x="639724" y="334328"/>
                      <a:pt x="649249" y="332423"/>
                      <a:pt x="659727" y="330518"/>
                    </a:cubicBezTo>
                    <a:cubicBezTo>
                      <a:pt x="664489" y="329565"/>
                      <a:pt x="670204" y="329565"/>
                      <a:pt x="674014" y="334328"/>
                    </a:cubicBezTo>
                    <a:cubicBezTo>
                      <a:pt x="676872" y="340043"/>
                      <a:pt x="674014" y="344805"/>
                      <a:pt x="671157" y="348615"/>
                    </a:cubicBezTo>
                    <a:cubicBezTo>
                      <a:pt x="665442" y="357188"/>
                      <a:pt x="657822" y="364808"/>
                      <a:pt x="650202" y="371475"/>
                    </a:cubicBezTo>
                    <a:cubicBezTo>
                      <a:pt x="631152" y="388620"/>
                      <a:pt x="610197" y="402908"/>
                      <a:pt x="587337" y="414338"/>
                    </a:cubicBezTo>
                    <a:cubicBezTo>
                      <a:pt x="567334" y="424815"/>
                      <a:pt x="546379" y="433388"/>
                      <a:pt x="526377" y="442913"/>
                    </a:cubicBezTo>
                    <a:cubicBezTo>
                      <a:pt x="521614" y="445770"/>
                      <a:pt x="515899" y="447675"/>
                      <a:pt x="511137" y="450533"/>
                    </a:cubicBezTo>
                    <a:cubicBezTo>
                      <a:pt x="506374" y="453390"/>
                      <a:pt x="504469" y="457200"/>
                      <a:pt x="505422" y="461963"/>
                    </a:cubicBezTo>
                    <a:cubicBezTo>
                      <a:pt x="506374" y="472440"/>
                      <a:pt x="509232" y="481965"/>
                      <a:pt x="513042" y="492443"/>
                    </a:cubicBezTo>
                    <a:cubicBezTo>
                      <a:pt x="514947" y="497205"/>
                      <a:pt x="516852" y="501968"/>
                      <a:pt x="517804" y="507683"/>
                    </a:cubicBezTo>
                    <a:cubicBezTo>
                      <a:pt x="519709" y="516255"/>
                      <a:pt x="516852" y="519113"/>
                      <a:pt x="508279" y="519113"/>
                    </a:cubicBezTo>
                    <a:cubicBezTo>
                      <a:pt x="504469" y="519113"/>
                      <a:pt x="503517" y="520065"/>
                      <a:pt x="501612" y="522923"/>
                    </a:cubicBezTo>
                    <a:cubicBezTo>
                      <a:pt x="496849" y="530543"/>
                      <a:pt x="496849" y="530543"/>
                      <a:pt x="490182" y="528638"/>
                    </a:cubicBezTo>
                    <a:cubicBezTo>
                      <a:pt x="485419" y="526733"/>
                      <a:pt x="483514" y="527685"/>
                      <a:pt x="483514" y="532448"/>
                    </a:cubicBezTo>
                    <a:cubicBezTo>
                      <a:pt x="483514" y="533400"/>
                      <a:pt x="483514" y="534353"/>
                      <a:pt x="482562" y="536258"/>
                    </a:cubicBezTo>
                    <a:cubicBezTo>
                      <a:pt x="481609" y="539115"/>
                      <a:pt x="477799" y="540068"/>
                      <a:pt x="474942" y="538163"/>
                    </a:cubicBezTo>
                    <a:cubicBezTo>
                      <a:pt x="472084" y="536258"/>
                      <a:pt x="469227" y="533400"/>
                      <a:pt x="467322" y="531495"/>
                    </a:cubicBezTo>
                    <a:cubicBezTo>
                      <a:pt x="460654" y="522923"/>
                      <a:pt x="455892" y="514350"/>
                      <a:pt x="452082" y="504825"/>
                    </a:cubicBezTo>
                    <a:cubicBezTo>
                      <a:pt x="448272" y="496253"/>
                      <a:pt x="448272" y="496253"/>
                      <a:pt x="439699" y="500063"/>
                    </a:cubicBezTo>
                    <a:cubicBezTo>
                      <a:pt x="431127" y="503873"/>
                      <a:pt x="421602" y="508635"/>
                      <a:pt x="413029" y="512445"/>
                    </a:cubicBezTo>
                    <a:cubicBezTo>
                      <a:pt x="401599" y="518160"/>
                      <a:pt x="401599" y="518160"/>
                      <a:pt x="406362" y="530543"/>
                    </a:cubicBezTo>
                    <a:cubicBezTo>
                      <a:pt x="409219" y="538163"/>
                      <a:pt x="413029" y="545783"/>
                      <a:pt x="415887" y="552450"/>
                    </a:cubicBezTo>
                    <a:cubicBezTo>
                      <a:pt x="417792" y="556260"/>
                      <a:pt x="419697" y="560070"/>
                      <a:pt x="420649" y="563880"/>
                    </a:cubicBezTo>
                    <a:cubicBezTo>
                      <a:pt x="422554" y="569595"/>
                      <a:pt x="419697" y="572453"/>
                      <a:pt x="413029" y="572453"/>
                    </a:cubicBezTo>
                    <a:cubicBezTo>
                      <a:pt x="409219" y="571500"/>
                      <a:pt x="406362" y="572453"/>
                      <a:pt x="405409" y="576263"/>
                    </a:cubicBezTo>
                    <a:cubicBezTo>
                      <a:pt x="404457" y="579120"/>
                      <a:pt x="401599" y="581025"/>
                      <a:pt x="398742" y="581025"/>
                    </a:cubicBezTo>
                    <a:cubicBezTo>
                      <a:pt x="393979" y="580073"/>
                      <a:pt x="390169" y="580073"/>
                      <a:pt x="387312" y="585788"/>
                    </a:cubicBezTo>
                    <a:cubicBezTo>
                      <a:pt x="385407" y="588645"/>
                      <a:pt x="381597" y="587693"/>
                      <a:pt x="379692" y="585788"/>
                    </a:cubicBezTo>
                    <a:cubicBezTo>
                      <a:pt x="373977" y="582930"/>
                      <a:pt x="370167" y="578168"/>
                      <a:pt x="366357" y="572453"/>
                    </a:cubicBezTo>
                    <a:cubicBezTo>
                      <a:pt x="355879" y="559118"/>
                      <a:pt x="347307" y="542925"/>
                      <a:pt x="342544" y="526733"/>
                    </a:cubicBezTo>
                    <a:cubicBezTo>
                      <a:pt x="340639" y="521018"/>
                      <a:pt x="338734" y="518160"/>
                      <a:pt x="332067" y="517208"/>
                    </a:cubicBezTo>
                    <a:cubicBezTo>
                      <a:pt x="312064" y="515303"/>
                      <a:pt x="292062" y="510540"/>
                      <a:pt x="273012" y="504825"/>
                    </a:cubicBezTo>
                    <a:cubicBezTo>
                      <a:pt x="262534" y="501968"/>
                      <a:pt x="260629" y="502920"/>
                      <a:pt x="253962" y="511493"/>
                    </a:cubicBezTo>
                    <a:cubicBezTo>
                      <a:pt x="240627" y="531495"/>
                      <a:pt x="236817" y="551498"/>
                      <a:pt x="246342" y="574358"/>
                    </a:cubicBezTo>
                    <a:cubicBezTo>
                      <a:pt x="251104" y="586740"/>
                      <a:pt x="258724" y="598170"/>
                      <a:pt x="267297" y="608648"/>
                    </a:cubicBezTo>
                    <a:cubicBezTo>
                      <a:pt x="270154" y="612458"/>
                      <a:pt x="273012" y="615315"/>
                      <a:pt x="275869" y="619125"/>
                    </a:cubicBezTo>
                    <a:cubicBezTo>
                      <a:pt x="280632" y="625793"/>
                      <a:pt x="277774" y="631508"/>
                      <a:pt x="270154" y="634365"/>
                    </a:cubicBezTo>
                    <a:cubicBezTo>
                      <a:pt x="268249" y="635318"/>
                      <a:pt x="265392" y="635318"/>
                      <a:pt x="263487" y="636270"/>
                    </a:cubicBezTo>
                    <a:cubicBezTo>
                      <a:pt x="259677" y="637223"/>
                      <a:pt x="256819" y="638175"/>
                      <a:pt x="253009" y="639128"/>
                    </a:cubicBezTo>
                    <a:cubicBezTo>
                      <a:pt x="226339" y="644843"/>
                      <a:pt x="211099" y="661988"/>
                      <a:pt x="204432" y="687705"/>
                    </a:cubicBezTo>
                    <a:cubicBezTo>
                      <a:pt x="200622" y="702945"/>
                      <a:pt x="200622" y="718185"/>
                      <a:pt x="205384" y="734378"/>
                    </a:cubicBezTo>
                    <a:cubicBezTo>
                      <a:pt x="207289" y="741045"/>
                      <a:pt x="209194" y="747713"/>
                      <a:pt x="211099" y="754380"/>
                    </a:cubicBezTo>
                    <a:cubicBezTo>
                      <a:pt x="212052" y="758190"/>
                      <a:pt x="209194" y="762953"/>
                      <a:pt x="204432" y="762953"/>
                    </a:cubicBezTo>
                    <a:cubicBezTo>
                      <a:pt x="199669" y="763905"/>
                      <a:pt x="194907" y="762953"/>
                      <a:pt x="191097" y="762953"/>
                    </a:cubicBezTo>
                    <a:cubicBezTo>
                      <a:pt x="180619" y="762000"/>
                      <a:pt x="170142" y="761048"/>
                      <a:pt x="159664" y="761048"/>
                    </a:cubicBezTo>
                    <a:cubicBezTo>
                      <a:pt x="143472" y="760095"/>
                      <a:pt x="131089" y="767715"/>
                      <a:pt x="120612" y="780098"/>
                    </a:cubicBezTo>
                    <a:cubicBezTo>
                      <a:pt x="115849" y="785813"/>
                      <a:pt x="112992" y="792480"/>
                      <a:pt x="109182" y="799148"/>
                    </a:cubicBezTo>
                    <a:cubicBezTo>
                      <a:pt x="103467" y="809625"/>
                      <a:pt x="99657" y="809625"/>
                      <a:pt x="91084" y="801053"/>
                    </a:cubicBezTo>
                    <a:cubicBezTo>
                      <a:pt x="84417" y="793433"/>
                      <a:pt x="78702" y="783908"/>
                      <a:pt x="73939" y="775335"/>
                    </a:cubicBezTo>
                    <a:cubicBezTo>
                      <a:pt x="61557" y="750570"/>
                      <a:pt x="53937" y="723900"/>
                      <a:pt x="50127" y="696278"/>
                    </a:cubicBezTo>
                    <a:cubicBezTo>
                      <a:pt x="43459" y="642938"/>
                      <a:pt x="47269" y="594360"/>
                      <a:pt x="65367" y="546735"/>
                    </a:cubicBezTo>
                    <a:cubicBezTo>
                      <a:pt x="73939" y="522923"/>
                      <a:pt x="88227" y="502920"/>
                      <a:pt x="104419" y="483870"/>
                    </a:cubicBezTo>
                    <a:cubicBezTo>
                      <a:pt x="108229" y="480060"/>
                      <a:pt x="112039" y="477203"/>
                      <a:pt x="115849" y="473393"/>
                    </a:cubicBezTo>
                    <a:cubicBezTo>
                      <a:pt x="126327" y="463868"/>
                      <a:pt x="137757" y="461010"/>
                      <a:pt x="150139" y="467678"/>
                    </a:cubicBezTo>
                    <a:cubicBezTo>
                      <a:pt x="155854" y="470535"/>
                      <a:pt x="163474" y="472440"/>
                      <a:pt x="170142" y="473393"/>
                    </a:cubicBezTo>
                    <a:cubicBezTo>
                      <a:pt x="187287" y="476250"/>
                      <a:pt x="201574" y="471488"/>
                      <a:pt x="213957" y="459105"/>
                    </a:cubicBezTo>
                    <a:cubicBezTo>
                      <a:pt x="213957" y="458153"/>
                      <a:pt x="213004" y="457200"/>
                      <a:pt x="213004" y="456248"/>
                    </a:cubicBezTo>
                    <a:cubicBezTo>
                      <a:pt x="188239" y="425768"/>
                      <a:pt x="171094" y="391478"/>
                      <a:pt x="155854" y="356235"/>
                    </a:cubicBezTo>
                    <a:cubicBezTo>
                      <a:pt x="153949" y="352425"/>
                      <a:pt x="152044" y="347663"/>
                      <a:pt x="150139" y="343853"/>
                    </a:cubicBezTo>
                    <a:cubicBezTo>
                      <a:pt x="148234" y="340043"/>
                      <a:pt x="145377" y="339090"/>
                      <a:pt x="141567" y="340043"/>
                    </a:cubicBezTo>
                    <a:cubicBezTo>
                      <a:pt x="136804" y="341948"/>
                      <a:pt x="132042" y="343853"/>
                      <a:pt x="127279" y="344805"/>
                    </a:cubicBezTo>
                    <a:cubicBezTo>
                      <a:pt x="101562" y="353378"/>
                      <a:pt x="75844" y="362903"/>
                      <a:pt x="50127" y="371475"/>
                    </a:cubicBezTo>
                    <a:cubicBezTo>
                      <a:pt x="43459" y="373380"/>
                      <a:pt x="36792" y="375285"/>
                      <a:pt x="30124" y="377190"/>
                    </a:cubicBezTo>
                    <a:cubicBezTo>
                      <a:pt x="27267" y="378143"/>
                      <a:pt x="24409" y="377190"/>
                      <a:pt x="22504" y="374333"/>
                    </a:cubicBezTo>
                    <a:cubicBezTo>
                      <a:pt x="20599" y="370523"/>
                      <a:pt x="20599" y="367665"/>
                      <a:pt x="23457" y="364808"/>
                    </a:cubicBezTo>
                    <a:cubicBezTo>
                      <a:pt x="27267" y="360045"/>
                      <a:pt x="32029" y="355283"/>
                      <a:pt x="36792" y="351473"/>
                    </a:cubicBezTo>
                    <a:cubicBezTo>
                      <a:pt x="38697" y="348615"/>
                      <a:pt x="37744" y="345758"/>
                      <a:pt x="36792" y="343853"/>
                    </a:cubicBezTo>
                    <a:cubicBezTo>
                      <a:pt x="37744" y="344805"/>
                      <a:pt x="37744" y="345758"/>
                      <a:pt x="38697" y="345758"/>
                    </a:cubicBezTo>
                    <a:cubicBezTo>
                      <a:pt x="39649" y="346710"/>
                      <a:pt x="40602" y="345758"/>
                      <a:pt x="40602" y="344805"/>
                    </a:cubicBezTo>
                    <a:cubicBezTo>
                      <a:pt x="39649" y="342900"/>
                      <a:pt x="41554" y="345758"/>
                      <a:pt x="39649" y="344805"/>
                    </a:cubicBezTo>
                    <a:cubicBezTo>
                      <a:pt x="38697" y="343853"/>
                      <a:pt x="37744" y="343853"/>
                      <a:pt x="36792" y="343853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FA2785BA-A1B9-4850-9273-4357EF3351ED}"/>
                  </a:ext>
                </a:extLst>
              </p:cNvPr>
              <p:cNvSpPr/>
              <p:nvPr/>
            </p:nvSpPr>
            <p:spPr>
              <a:xfrm>
                <a:off x="6029199" y="3494756"/>
                <a:ext cx="178347" cy="54318"/>
              </a:xfrm>
              <a:custGeom>
                <a:avLst/>
                <a:gdLst>
                  <a:gd name="connsiteX0" fmla="*/ 82040 w 178347"/>
                  <a:gd name="connsiteY0" fmla="*/ 54258 h 54318"/>
                  <a:gd name="connsiteX1" fmla="*/ 10603 w 178347"/>
                  <a:gd name="connsiteY1" fmla="*/ 39971 h 54318"/>
                  <a:gd name="connsiteX2" fmla="*/ 5840 w 178347"/>
                  <a:gd name="connsiteY2" fmla="*/ 38066 h 54318"/>
                  <a:gd name="connsiteX3" fmla="*/ 4888 w 178347"/>
                  <a:gd name="connsiteY3" fmla="*/ 23778 h 54318"/>
                  <a:gd name="connsiteX4" fmla="*/ 17270 w 178347"/>
                  <a:gd name="connsiteY4" fmla="*/ 17111 h 54318"/>
                  <a:gd name="connsiteX5" fmla="*/ 80135 w 178347"/>
                  <a:gd name="connsiteY5" fmla="*/ 918 h 54318"/>
                  <a:gd name="connsiteX6" fmla="*/ 166813 w 178347"/>
                  <a:gd name="connsiteY6" fmla="*/ 12348 h 54318"/>
                  <a:gd name="connsiteX7" fmla="*/ 178243 w 178347"/>
                  <a:gd name="connsiteY7" fmla="*/ 20921 h 54318"/>
                  <a:gd name="connsiteX8" fmla="*/ 168718 w 178347"/>
                  <a:gd name="connsiteY8" fmla="*/ 31398 h 54318"/>
                  <a:gd name="connsiteX9" fmla="*/ 82040 w 178347"/>
                  <a:gd name="connsiteY9" fmla="*/ 54258 h 5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347" h="54318">
                    <a:moveTo>
                      <a:pt x="82040" y="54258"/>
                    </a:moveTo>
                    <a:cubicBezTo>
                      <a:pt x="57275" y="54258"/>
                      <a:pt x="33463" y="49496"/>
                      <a:pt x="10603" y="39971"/>
                    </a:cubicBezTo>
                    <a:cubicBezTo>
                      <a:pt x="8698" y="39018"/>
                      <a:pt x="7745" y="39018"/>
                      <a:pt x="5840" y="38066"/>
                    </a:cubicBezTo>
                    <a:cubicBezTo>
                      <a:pt x="-1780" y="34256"/>
                      <a:pt x="-1780" y="28541"/>
                      <a:pt x="4888" y="23778"/>
                    </a:cubicBezTo>
                    <a:cubicBezTo>
                      <a:pt x="8698" y="20921"/>
                      <a:pt x="12508" y="19016"/>
                      <a:pt x="17270" y="17111"/>
                    </a:cubicBezTo>
                    <a:cubicBezTo>
                      <a:pt x="37273" y="7586"/>
                      <a:pt x="58228" y="2823"/>
                      <a:pt x="80135" y="918"/>
                    </a:cubicBezTo>
                    <a:cubicBezTo>
                      <a:pt x="109663" y="-1939"/>
                      <a:pt x="138238" y="1871"/>
                      <a:pt x="166813" y="12348"/>
                    </a:cubicBezTo>
                    <a:cubicBezTo>
                      <a:pt x="171575" y="14253"/>
                      <a:pt x="177290" y="15206"/>
                      <a:pt x="178243" y="20921"/>
                    </a:cubicBezTo>
                    <a:cubicBezTo>
                      <a:pt x="179195" y="27588"/>
                      <a:pt x="173480" y="29493"/>
                      <a:pt x="168718" y="31398"/>
                    </a:cubicBezTo>
                    <a:cubicBezTo>
                      <a:pt x="142048" y="44733"/>
                      <a:pt x="113473" y="55211"/>
                      <a:pt x="82040" y="542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52756FD3-6C83-478D-9910-3D9CAEACE5A2}"/>
                  </a:ext>
                </a:extLst>
              </p:cNvPr>
              <p:cNvSpPr/>
              <p:nvPr/>
            </p:nvSpPr>
            <p:spPr>
              <a:xfrm>
                <a:off x="5849718" y="3490466"/>
                <a:ext cx="177948" cy="292284"/>
              </a:xfrm>
              <a:custGeom>
                <a:avLst/>
                <a:gdLst>
                  <a:gd name="connsiteX0" fmla="*/ 35778 w 177948"/>
                  <a:gd name="connsiteY0" fmla="*/ 23306 h 292284"/>
                  <a:gd name="connsiteX1" fmla="*/ 16728 w 177948"/>
                  <a:gd name="connsiteY1" fmla="*/ 76646 h 292284"/>
                  <a:gd name="connsiteX2" fmla="*/ 22443 w 177948"/>
                  <a:gd name="connsiteY2" fmla="*/ 167133 h 292284"/>
                  <a:gd name="connsiteX3" fmla="*/ 100548 w 177948"/>
                  <a:gd name="connsiteY3" fmla="*/ 279528 h 292284"/>
                  <a:gd name="connsiteX4" fmla="*/ 106263 w 177948"/>
                  <a:gd name="connsiteY4" fmla="*/ 285243 h 292284"/>
                  <a:gd name="connsiteX5" fmla="*/ 105311 w 177948"/>
                  <a:gd name="connsiteY5" fmla="*/ 290006 h 292284"/>
                  <a:gd name="connsiteX6" fmla="*/ 100548 w 177948"/>
                  <a:gd name="connsiteY6" fmla="*/ 291911 h 292284"/>
                  <a:gd name="connsiteX7" fmla="*/ 91023 w 177948"/>
                  <a:gd name="connsiteY7" fmla="*/ 287148 h 292284"/>
                  <a:gd name="connsiteX8" fmla="*/ 69116 w 177948"/>
                  <a:gd name="connsiteY8" fmla="*/ 268098 h 292284"/>
                  <a:gd name="connsiteX9" fmla="*/ 4346 w 177948"/>
                  <a:gd name="connsiteY9" fmla="*/ 149988 h 292284"/>
                  <a:gd name="connsiteX10" fmla="*/ 12918 w 177948"/>
                  <a:gd name="connsiteY10" fmla="*/ 42356 h 292284"/>
                  <a:gd name="connsiteX11" fmla="*/ 27206 w 177948"/>
                  <a:gd name="connsiteY11" fmla="*/ 10923 h 292284"/>
                  <a:gd name="connsiteX12" fmla="*/ 32921 w 177948"/>
                  <a:gd name="connsiteY12" fmla="*/ 2351 h 292284"/>
                  <a:gd name="connsiteX13" fmla="*/ 42446 w 177948"/>
                  <a:gd name="connsiteY13" fmla="*/ 4256 h 292284"/>
                  <a:gd name="connsiteX14" fmla="*/ 45303 w 177948"/>
                  <a:gd name="connsiteY14" fmla="*/ 12828 h 292284"/>
                  <a:gd name="connsiteX15" fmla="*/ 171033 w 177948"/>
                  <a:gd name="connsiteY15" fmla="*/ 154751 h 292284"/>
                  <a:gd name="connsiteX16" fmla="*/ 173891 w 177948"/>
                  <a:gd name="connsiteY16" fmla="*/ 156656 h 292284"/>
                  <a:gd name="connsiteX17" fmla="*/ 177701 w 177948"/>
                  <a:gd name="connsiteY17" fmla="*/ 163323 h 292284"/>
                  <a:gd name="connsiteX18" fmla="*/ 169128 w 177948"/>
                  <a:gd name="connsiteY18" fmla="*/ 166181 h 292284"/>
                  <a:gd name="connsiteX19" fmla="*/ 149126 w 177948"/>
                  <a:gd name="connsiteY19" fmla="*/ 156656 h 292284"/>
                  <a:gd name="connsiteX20" fmla="*/ 41493 w 177948"/>
                  <a:gd name="connsiteY20" fmla="*/ 31878 h 292284"/>
                  <a:gd name="connsiteX21" fmla="*/ 37683 w 177948"/>
                  <a:gd name="connsiteY21" fmla="*/ 24258 h 292284"/>
                  <a:gd name="connsiteX22" fmla="*/ 35778 w 177948"/>
                  <a:gd name="connsiteY22" fmla="*/ 23306 h 29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7948" h="292284">
                    <a:moveTo>
                      <a:pt x="35778" y="23306"/>
                    </a:moveTo>
                    <a:cubicBezTo>
                      <a:pt x="26253" y="39498"/>
                      <a:pt x="21491" y="57596"/>
                      <a:pt x="16728" y="76646"/>
                    </a:cubicBezTo>
                    <a:cubicBezTo>
                      <a:pt x="10061" y="107126"/>
                      <a:pt x="12918" y="137606"/>
                      <a:pt x="22443" y="167133"/>
                    </a:cubicBezTo>
                    <a:cubicBezTo>
                      <a:pt x="37683" y="211901"/>
                      <a:pt x="62448" y="250001"/>
                      <a:pt x="100548" y="279528"/>
                    </a:cubicBezTo>
                    <a:cubicBezTo>
                      <a:pt x="102453" y="281433"/>
                      <a:pt x="105311" y="283338"/>
                      <a:pt x="106263" y="285243"/>
                    </a:cubicBezTo>
                    <a:cubicBezTo>
                      <a:pt x="107216" y="286196"/>
                      <a:pt x="106263" y="288101"/>
                      <a:pt x="105311" y="290006"/>
                    </a:cubicBezTo>
                    <a:cubicBezTo>
                      <a:pt x="104358" y="291911"/>
                      <a:pt x="102453" y="292863"/>
                      <a:pt x="100548" y="291911"/>
                    </a:cubicBezTo>
                    <a:cubicBezTo>
                      <a:pt x="97691" y="290958"/>
                      <a:pt x="93881" y="289053"/>
                      <a:pt x="91023" y="287148"/>
                    </a:cubicBezTo>
                    <a:cubicBezTo>
                      <a:pt x="83403" y="280481"/>
                      <a:pt x="75783" y="274766"/>
                      <a:pt x="69116" y="268098"/>
                    </a:cubicBezTo>
                    <a:cubicBezTo>
                      <a:pt x="36731" y="234761"/>
                      <a:pt x="14823" y="194756"/>
                      <a:pt x="4346" y="149988"/>
                    </a:cubicBezTo>
                    <a:cubicBezTo>
                      <a:pt x="-4227" y="113793"/>
                      <a:pt x="536" y="77598"/>
                      <a:pt x="12918" y="42356"/>
                    </a:cubicBezTo>
                    <a:cubicBezTo>
                      <a:pt x="16728" y="31878"/>
                      <a:pt x="22443" y="21401"/>
                      <a:pt x="27206" y="10923"/>
                    </a:cubicBezTo>
                    <a:cubicBezTo>
                      <a:pt x="29111" y="8066"/>
                      <a:pt x="31016" y="5208"/>
                      <a:pt x="32921" y="2351"/>
                    </a:cubicBezTo>
                    <a:cubicBezTo>
                      <a:pt x="35778" y="-1459"/>
                      <a:pt x="40541" y="-507"/>
                      <a:pt x="42446" y="4256"/>
                    </a:cubicBezTo>
                    <a:cubicBezTo>
                      <a:pt x="43398" y="7113"/>
                      <a:pt x="44351" y="9971"/>
                      <a:pt x="45303" y="12828"/>
                    </a:cubicBezTo>
                    <a:cubicBezTo>
                      <a:pt x="67211" y="76646"/>
                      <a:pt x="110073" y="124271"/>
                      <a:pt x="171033" y="154751"/>
                    </a:cubicBezTo>
                    <a:cubicBezTo>
                      <a:pt x="171986" y="155703"/>
                      <a:pt x="172938" y="155703"/>
                      <a:pt x="173891" y="156656"/>
                    </a:cubicBezTo>
                    <a:cubicBezTo>
                      <a:pt x="176748" y="158561"/>
                      <a:pt x="178653" y="159513"/>
                      <a:pt x="177701" y="163323"/>
                    </a:cubicBezTo>
                    <a:cubicBezTo>
                      <a:pt x="176748" y="166181"/>
                      <a:pt x="172938" y="168086"/>
                      <a:pt x="169128" y="166181"/>
                    </a:cubicBezTo>
                    <a:cubicBezTo>
                      <a:pt x="162461" y="163323"/>
                      <a:pt x="154841" y="160466"/>
                      <a:pt x="149126" y="156656"/>
                    </a:cubicBezTo>
                    <a:cubicBezTo>
                      <a:pt x="100548" y="126176"/>
                      <a:pt x="63401" y="86171"/>
                      <a:pt x="41493" y="31878"/>
                    </a:cubicBezTo>
                    <a:cubicBezTo>
                      <a:pt x="40541" y="29021"/>
                      <a:pt x="38636" y="27116"/>
                      <a:pt x="37683" y="24258"/>
                    </a:cubicBezTo>
                    <a:cubicBezTo>
                      <a:pt x="37683" y="23306"/>
                      <a:pt x="36731" y="23306"/>
                      <a:pt x="35778" y="23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F83CE5AD-6031-4231-B4D9-90AD2F065B8F}"/>
                  </a:ext>
                </a:extLst>
              </p:cNvPr>
              <p:cNvSpPr/>
              <p:nvPr/>
            </p:nvSpPr>
            <p:spPr>
              <a:xfrm>
                <a:off x="6059430" y="3158060"/>
                <a:ext cx="254691" cy="143028"/>
              </a:xfrm>
              <a:custGeom>
                <a:avLst/>
                <a:gdLst>
                  <a:gd name="connsiteX0" fmla="*/ 26091 w 254691"/>
                  <a:gd name="connsiteY0" fmla="*/ 66151 h 143028"/>
                  <a:gd name="connsiteX1" fmla="*/ 36569 w 254691"/>
                  <a:gd name="connsiteY1" fmla="*/ 70914 h 143028"/>
                  <a:gd name="connsiteX2" fmla="*/ 157536 w 254691"/>
                  <a:gd name="connsiteY2" fmla="*/ 129016 h 143028"/>
                  <a:gd name="connsiteX3" fmla="*/ 158489 w 254691"/>
                  <a:gd name="connsiteY3" fmla="*/ 129969 h 143028"/>
                  <a:gd name="connsiteX4" fmla="*/ 162299 w 254691"/>
                  <a:gd name="connsiteY4" fmla="*/ 141399 h 143028"/>
                  <a:gd name="connsiteX5" fmla="*/ 151821 w 254691"/>
                  <a:gd name="connsiteY5" fmla="*/ 139494 h 143028"/>
                  <a:gd name="connsiteX6" fmla="*/ 98481 w 254691"/>
                  <a:gd name="connsiteY6" fmla="*/ 107109 h 143028"/>
                  <a:gd name="connsiteX7" fmla="*/ 6089 w 254691"/>
                  <a:gd name="connsiteY7" fmla="*/ 78534 h 143028"/>
                  <a:gd name="connsiteX8" fmla="*/ 374 w 254691"/>
                  <a:gd name="connsiteY8" fmla="*/ 74724 h 143028"/>
                  <a:gd name="connsiteX9" fmla="*/ 2279 w 254691"/>
                  <a:gd name="connsiteY9" fmla="*/ 68056 h 143028"/>
                  <a:gd name="connsiteX10" fmla="*/ 91814 w 254691"/>
                  <a:gd name="connsiteY10" fmla="*/ 13764 h 143028"/>
                  <a:gd name="connsiteX11" fmla="*/ 247071 w 254691"/>
                  <a:gd name="connsiteY11" fmla="*/ 8049 h 143028"/>
                  <a:gd name="connsiteX12" fmla="*/ 250881 w 254691"/>
                  <a:gd name="connsiteY12" fmla="*/ 9001 h 143028"/>
                  <a:gd name="connsiteX13" fmla="*/ 254691 w 254691"/>
                  <a:gd name="connsiteY13" fmla="*/ 13764 h 143028"/>
                  <a:gd name="connsiteX14" fmla="*/ 249929 w 254691"/>
                  <a:gd name="connsiteY14" fmla="*/ 18526 h 143028"/>
                  <a:gd name="connsiteX15" fmla="*/ 232784 w 254691"/>
                  <a:gd name="connsiteY15" fmla="*/ 16621 h 143028"/>
                  <a:gd name="connsiteX16" fmla="*/ 168966 w 254691"/>
                  <a:gd name="connsiteY16" fmla="*/ 10906 h 143028"/>
                  <a:gd name="connsiteX17" fmla="*/ 30854 w 254691"/>
                  <a:gd name="connsiteY17" fmla="*/ 58531 h 143028"/>
                  <a:gd name="connsiteX18" fmla="*/ 26091 w 254691"/>
                  <a:gd name="connsiteY18" fmla="*/ 63294 h 143028"/>
                  <a:gd name="connsiteX19" fmla="*/ 26091 w 254691"/>
                  <a:gd name="connsiteY19" fmla="*/ 66151 h 14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691" h="143028">
                    <a:moveTo>
                      <a:pt x="26091" y="66151"/>
                    </a:moveTo>
                    <a:cubicBezTo>
                      <a:pt x="28949" y="69961"/>
                      <a:pt x="32759" y="69961"/>
                      <a:pt x="36569" y="70914"/>
                    </a:cubicBezTo>
                    <a:cubicBezTo>
                      <a:pt x="81336" y="81391"/>
                      <a:pt x="120389" y="102346"/>
                      <a:pt x="157536" y="129016"/>
                    </a:cubicBezTo>
                    <a:cubicBezTo>
                      <a:pt x="157536" y="129016"/>
                      <a:pt x="158489" y="129969"/>
                      <a:pt x="158489" y="129969"/>
                    </a:cubicBezTo>
                    <a:cubicBezTo>
                      <a:pt x="164204" y="134731"/>
                      <a:pt x="165156" y="138541"/>
                      <a:pt x="162299" y="141399"/>
                    </a:cubicBezTo>
                    <a:cubicBezTo>
                      <a:pt x="157536" y="145209"/>
                      <a:pt x="154679" y="141399"/>
                      <a:pt x="151821" y="139494"/>
                    </a:cubicBezTo>
                    <a:cubicBezTo>
                      <a:pt x="134676" y="127111"/>
                      <a:pt x="117531" y="115681"/>
                      <a:pt x="98481" y="107109"/>
                    </a:cubicBezTo>
                    <a:cubicBezTo>
                      <a:pt x="69906" y="92821"/>
                      <a:pt x="39426" y="80439"/>
                      <a:pt x="6089" y="78534"/>
                    </a:cubicBezTo>
                    <a:cubicBezTo>
                      <a:pt x="4184" y="78534"/>
                      <a:pt x="1326" y="77581"/>
                      <a:pt x="374" y="74724"/>
                    </a:cubicBezTo>
                    <a:cubicBezTo>
                      <a:pt x="-579" y="71866"/>
                      <a:pt x="374" y="69961"/>
                      <a:pt x="2279" y="68056"/>
                    </a:cubicBezTo>
                    <a:cubicBezTo>
                      <a:pt x="28949" y="45196"/>
                      <a:pt x="57524" y="25194"/>
                      <a:pt x="91814" y="13764"/>
                    </a:cubicBezTo>
                    <a:cubicBezTo>
                      <a:pt x="143249" y="-2429"/>
                      <a:pt x="194684" y="-4334"/>
                      <a:pt x="247071" y="8049"/>
                    </a:cubicBezTo>
                    <a:cubicBezTo>
                      <a:pt x="248024" y="8049"/>
                      <a:pt x="248976" y="8049"/>
                      <a:pt x="250881" y="9001"/>
                    </a:cubicBezTo>
                    <a:cubicBezTo>
                      <a:pt x="252786" y="9954"/>
                      <a:pt x="254691" y="11859"/>
                      <a:pt x="254691" y="13764"/>
                    </a:cubicBezTo>
                    <a:cubicBezTo>
                      <a:pt x="254691" y="16621"/>
                      <a:pt x="252786" y="17574"/>
                      <a:pt x="249929" y="18526"/>
                    </a:cubicBezTo>
                    <a:cubicBezTo>
                      <a:pt x="244214" y="19479"/>
                      <a:pt x="238499" y="17574"/>
                      <a:pt x="232784" y="16621"/>
                    </a:cubicBezTo>
                    <a:cubicBezTo>
                      <a:pt x="211829" y="11859"/>
                      <a:pt x="190874" y="9954"/>
                      <a:pt x="168966" y="10906"/>
                    </a:cubicBezTo>
                    <a:cubicBezTo>
                      <a:pt x="118484" y="13764"/>
                      <a:pt x="70859" y="27099"/>
                      <a:pt x="30854" y="58531"/>
                    </a:cubicBezTo>
                    <a:cubicBezTo>
                      <a:pt x="28949" y="59484"/>
                      <a:pt x="27044" y="61389"/>
                      <a:pt x="26091" y="63294"/>
                    </a:cubicBezTo>
                    <a:cubicBezTo>
                      <a:pt x="27044" y="64246"/>
                      <a:pt x="26091" y="65199"/>
                      <a:pt x="26091" y="661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57EF8582-A5E5-488D-BD52-3D249583F5CB}"/>
                  </a:ext>
                </a:extLst>
              </p:cNvPr>
              <p:cNvSpPr/>
              <p:nvPr/>
            </p:nvSpPr>
            <p:spPr>
              <a:xfrm>
                <a:off x="5862261" y="3288739"/>
                <a:ext cx="17520" cy="18378"/>
              </a:xfrm>
              <a:custGeom>
                <a:avLst/>
                <a:gdLst>
                  <a:gd name="connsiteX0" fmla="*/ 17520 w 17520"/>
                  <a:gd name="connsiteY0" fmla="*/ 7863 h 18378"/>
                  <a:gd name="connsiteX1" fmla="*/ 11805 w 17520"/>
                  <a:gd name="connsiteY1" fmla="*/ 17388 h 18378"/>
                  <a:gd name="connsiteX2" fmla="*/ 2280 w 17520"/>
                  <a:gd name="connsiteY2" fmla="*/ 15483 h 18378"/>
                  <a:gd name="connsiteX3" fmla="*/ 1328 w 17520"/>
                  <a:gd name="connsiteY3" fmla="*/ 5005 h 18378"/>
                  <a:gd name="connsiteX4" fmla="*/ 10853 w 17520"/>
                  <a:gd name="connsiteY4" fmla="*/ 243 h 18378"/>
                  <a:gd name="connsiteX5" fmla="*/ 17520 w 17520"/>
                  <a:gd name="connsiteY5" fmla="*/ 7863 h 18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0" h="18378">
                    <a:moveTo>
                      <a:pt x="17520" y="7863"/>
                    </a:moveTo>
                    <a:cubicBezTo>
                      <a:pt x="17520" y="11673"/>
                      <a:pt x="15615" y="15483"/>
                      <a:pt x="11805" y="17388"/>
                    </a:cubicBezTo>
                    <a:cubicBezTo>
                      <a:pt x="7995" y="19293"/>
                      <a:pt x="5138" y="18340"/>
                      <a:pt x="2280" y="15483"/>
                    </a:cubicBezTo>
                    <a:cubicBezTo>
                      <a:pt x="-577" y="12625"/>
                      <a:pt x="-577" y="8815"/>
                      <a:pt x="1328" y="5005"/>
                    </a:cubicBezTo>
                    <a:cubicBezTo>
                      <a:pt x="4185" y="1195"/>
                      <a:pt x="7995" y="-710"/>
                      <a:pt x="10853" y="243"/>
                    </a:cubicBezTo>
                    <a:cubicBezTo>
                      <a:pt x="14663" y="1195"/>
                      <a:pt x="17520" y="5005"/>
                      <a:pt x="17520" y="7863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E602467-DD01-4F08-8349-92B9E07FAB81}"/>
                </a:ext>
              </a:extLst>
            </p:cNvPr>
            <p:cNvSpPr/>
            <p:nvPr/>
          </p:nvSpPr>
          <p:spPr>
            <a:xfrm>
              <a:off x="6066722" y="3084626"/>
              <a:ext cx="208949" cy="123066"/>
            </a:xfrm>
            <a:custGeom>
              <a:avLst/>
              <a:gdLst>
                <a:gd name="connsiteX0" fmla="*/ 207394 w 208949"/>
                <a:gd name="connsiteY0" fmla="*/ 4331 h 123066"/>
                <a:gd name="connsiteX1" fmla="*/ 152149 w 208949"/>
                <a:gd name="connsiteY1" fmla="*/ 5283 h 123066"/>
                <a:gd name="connsiteX2" fmla="*/ 89284 w 208949"/>
                <a:gd name="connsiteY2" fmla="*/ 28143 h 123066"/>
                <a:gd name="connsiteX3" fmla="*/ 702 w 208949"/>
                <a:gd name="connsiteY3" fmla="*/ 117678 h 123066"/>
                <a:gd name="connsiteX4" fmla="*/ 6417 w 208949"/>
                <a:gd name="connsiteY4" fmla="*/ 121488 h 123066"/>
                <a:gd name="connsiteX5" fmla="*/ 80712 w 208949"/>
                <a:gd name="connsiteY5" fmla="*/ 40526 h 123066"/>
                <a:gd name="connsiteX6" fmla="*/ 134052 w 208949"/>
                <a:gd name="connsiteY6" fmla="*/ 17666 h 123066"/>
                <a:gd name="connsiteX7" fmla="*/ 202632 w 208949"/>
                <a:gd name="connsiteY7" fmla="*/ 10046 h 123066"/>
                <a:gd name="connsiteX8" fmla="*/ 207394 w 208949"/>
                <a:gd name="connsiteY8" fmla="*/ 4331 h 12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949" h="123066">
                  <a:moveTo>
                    <a:pt x="207394" y="4331"/>
                  </a:moveTo>
                  <a:cubicBezTo>
                    <a:pt x="189297" y="-3289"/>
                    <a:pt x="170247" y="521"/>
                    <a:pt x="152149" y="5283"/>
                  </a:cubicBezTo>
                  <a:cubicBezTo>
                    <a:pt x="131194" y="10998"/>
                    <a:pt x="109287" y="18618"/>
                    <a:pt x="89284" y="28143"/>
                  </a:cubicBezTo>
                  <a:cubicBezTo>
                    <a:pt x="49279" y="47193"/>
                    <a:pt x="24514" y="80531"/>
                    <a:pt x="702" y="117678"/>
                  </a:cubicBezTo>
                  <a:cubicBezTo>
                    <a:pt x="-2156" y="121488"/>
                    <a:pt x="4512" y="125298"/>
                    <a:pt x="6417" y="121488"/>
                  </a:cubicBezTo>
                  <a:cubicBezTo>
                    <a:pt x="26419" y="90056"/>
                    <a:pt x="47374" y="59576"/>
                    <a:pt x="80712" y="40526"/>
                  </a:cubicBezTo>
                  <a:cubicBezTo>
                    <a:pt x="97857" y="31001"/>
                    <a:pt x="115954" y="24333"/>
                    <a:pt x="134052" y="17666"/>
                  </a:cubicBezTo>
                  <a:cubicBezTo>
                    <a:pt x="155007" y="10998"/>
                    <a:pt x="180724" y="1473"/>
                    <a:pt x="202632" y="10046"/>
                  </a:cubicBezTo>
                  <a:cubicBezTo>
                    <a:pt x="207394" y="11951"/>
                    <a:pt x="211204" y="6236"/>
                    <a:pt x="207394" y="43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4379E95-0A90-4E2C-A2DC-2645BBBF7F65}"/>
                </a:ext>
              </a:extLst>
            </p:cNvPr>
            <p:cNvSpPr/>
            <p:nvPr/>
          </p:nvSpPr>
          <p:spPr>
            <a:xfrm>
              <a:off x="6110385" y="3207231"/>
              <a:ext cx="123627" cy="20176"/>
            </a:xfrm>
            <a:custGeom>
              <a:avLst/>
              <a:gdLst>
                <a:gd name="connsiteX0" fmla="*/ 120869 w 123627"/>
                <a:gd name="connsiteY0" fmla="*/ 13171 h 20176"/>
                <a:gd name="connsiteX1" fmla="*/ 2759 w 123627"/>
                <a:gd name="connsiteY1" fmla="*/ 5551 h 20176"/>
                <a:gd name="connsiteX2" fmla="*/ 4664 w 123627"/>
                <a:gd name="connsiteY2" fmla="*/ 12218 h 20176"/>
                <a:gd name="connsiteX3" fmla="*/ 118964 w 123627"/>
                <a:gd name="connsiteY3" fmla="*/ 19838 h 20176"/>
                <a:gd name="connsiteX4" fmla="*/ 120869 w 123627"/>
                <a:gd name="connsiteY4" fmla="*/ 13171 h 2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7" h="20176">
                  <a:moveTo>
                    <a:pt x="120869" y="13171"/>
                  </a:moveTo>
                  <a:cubicBezTo>
                    <a:pt x="82769" y="-1117"/>
                    <a:pt x="42764" y="-3974"/>
                    <a:pt x="2759" y="5551"/>
                  </a:cubicBezTo>
                  <a:cubicBezTo>
                    <a:pt x="-2004" y="6503"/>
                    <a:pt x="-99" y="13171"/>
                    <a:pt x="4664" y="12218"/>
                  </a:cubicBezTo>
                  <a:cubicBezTo>
                    <a:pt x="42764" y="3646"/>
                    <a:pt x="81816" y="6503"/>
                    <a:pt x="118964" y="19838"/>
                  </a:cubicBezTo>
                  <a:cubicBezTo>
                    <a:pt x="123726" y="21743"/>
                    <a:pt x="125631" y="15076"/>
                    <a:pt x="120869" y="131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15D3244-9C6B-4358-91B3-D8DBE55AE684}"/>
                </a:ext>
              </a:extLst>
            </p:cNvPr>
            <p:cNvSpPr/>
            <p:nvPr/>
          </p:nvSpPr>
          <p:spPr>
            <a:xfrm>
              <a:off x="6087218" y="3252085"/>
              <a:ext cx="62504" cy="78479"/>
            </a:xfrm>
            <a:custGeom>
              <a:avLst/>
              <a:gdLst>
                <a:gd name="connsiteX0" fmla="*/ 62121 w 62504"/>
                <a:gd name="connsiteY0" fmla="*/ 73092 h 78479"/>
                <a:gd name="connsiteX1" fmla="*/ 4971 w 62504"/>
                <a:gd name="connsiteY1" fmla="*/ 702 h 78479"/>
                <a:gd name="connsiteX2" fmla="*/ 1161 w 62504"/>
                <a:gd name="connsiteY2" fmla="*/ 6417 h 78479"/>
                <a:gd name="connsiteX3" fmla="*/ 56406 w 62504"/>
                <a:gd name="connsiteY3" fmla="*/ 76902 h 78479"/>
                <a:gd name="connsiteX4" fmla="*/ 62121 w 62504"/>
                <a:gd name="connsiteY4" fmla="*/ 73092 h 7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04" h="78479">
                  <a:moveTo>
                    <a:pt x="62121" y="73092"/>
                  </a:moveTo>
                  <a:cubicBezTo>
                    <a:pt x="49738" y="43564"/>
                    <a:pt x="29736" y="19752"/>
                    <a:pt x="4971" y="702"/>
                  </a:cubicBezTo>
                  <a:cubicBezTo>
                    <a:pt x="1161" y="-2156"/>
                    <a:pt x="-1697" y="4512"/>
                    <a:pt x="1161" y="6417"/>
                  </a:cubicBezTo>
                  <a:cubicBezTo>
                    <a:pt x="25926" y="24514"/>
                    <a:pt x="44023" y="48327"/>
                    <a:pt x="56406" y="76902"/>
                  </a:cubicBezTo>
                  <a:cubicBezTo>
                    <a:pt x="58311" y="80712"/>
                    <a:pt x="64026" y="76902"/>
                    <a:pt x="62121" y="730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BAD1E618-0187-4B18-90BB-14CB6A01E03D}"/>
                </a:ext>
              </a:extLst>
            </p:cNvPr>
            <p:cNvSpPr/>
            <p:nvPr/>
          </p:nvSpPr>
          <p:spPr>
            <a:xfrm>
              <a:off x="5882546" y="3565305"/>
              <a:ext cx="67546" cy="133901"/>
            </a:xfrm>
            <a:custGeom>
              <a:avLst/>
              <a:gdLst>
                <a:gd name="connsiteX0" fmla="*/ 66768 w 67546"/>
                <a:gd name="connsiteY0" fmla="*/ 129441 h 133901"/>
                <a:gd name="connsiteX1" fmla="*/ 6760 w 67546"/>
                <a:gd name="connsiteY1" fmla="*/ 2759 h 133901"/>
                <a:gd name="connsiteX2" fmla="*/ 93 w 67546"/>
                <a:gd name="connsiteY2" fmla="*/ 4664 h 133901"/>
                <a:gd name="connsiteX3" fmla="*/ 61053 w 67546"/>
                <a:gd name="connsiteY3" fmla="*/ 132299 h 133901"/>
                <a:gd name="connsiteX4" fmla="*/ 66768 w 67546"/>
                <a:gd name="connsiteY4" fmla="*/ 129441 h 13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6" h="133901">
                  <a:moveTo>
                    <a:pt x="66768" y="129441"/>
                  </a:moveTo>
                  <a:cubicBezTo>
                    <a:pt x="38193" y="91341"/>
                    <a:pt x="17238" y="49431"/>
                    <a:pt x="6760" y="2759"/>
                  </a:cubicBezTo>
                  <a:cubicBezTo>
                    <a:pt x="5808" y="-2004"/>
                    <a:pt x="-860" y="-99"/>
                    <a:pt x="93" y="4664"/>
                  </a:cubicBezTo>
                  <a:cubicBezTo>
                    <a:pt x="11523" y="51336"/>
                    <a:pt x="31525" y="94199"/>
                    <a:pt x="61053" y="132299"/>
                  </a:cubicBezTo>
                  <a:cubicBezTo>
                    <a:pt x="63910" y="136109"/>
                    <a:pt x="69625" y="132299"/>
                    <a:pt x="66768" y="129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3A9898A-DF41-4479-AE0D-2A2B281CB6E5}"/>
                </a:ext>
              </a:extLst>
            </p:cNvPr>
            <p:cNvSpPr/>
            <p:nvPr/>
          </p:nvSpPr>
          <p:spPr>
            <a:xfrm>
              <a:off x="5918451" y="3512958"/>
              <a:ext cx="71681" cy="70728"/>
            </a:xfrm>
            <a:custGeom>
              <a:avLst/>
              <a:gdLst>
                <a:gd name="connsiteX0" fmla="*/ 69916 w 71681"/>
                <a:gd name="connsiteY0" fmla="*/ 64631 h 70728"/>
                <a:gd name="connsiteX1" fmla="*/ 6098 w 71681"/>
                <a:gd name="connsiteY1" fmla="*/ 1766 h 70728"/>
                <a:gd name="connsiteX2" fmla="*/ 383 w 71681"/>
                <a:gd name="connsiteY2" fmla="*/ 5576 h 70728"/>
                <a:gd name="connsiteX3" fmla="*/ 66106 w 71681"/>
                <a:gd name="connsiteY3" fmla="*/ 70346 h 70728"/>
                <a:gd name="connsiteX4" fmla="*/ 69916 w 71681"/>
                <a:gd name="connsiteY4" fmla="*/ 64631 h 7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81" h="70728">
                  <a:moveTo>
                    <a:pt x="69916" y="64631"/>
                  </a:moveTo>
                  <a:cubicBezTo>
                    <a:pt x="42293" y="51296"/>
                    <a:pt x="20386" y="29388"/>
                    <a:pt x="6098" y="1766"/>
                  </a:cubicBezTo>
                  <a:cubicBezTo>
                    <a:pt x="4193" y="-2044"/>
                    <a:pt x="-1522" y="813"/>
                    <a:pt x="383" y="5576"/>
                  </a:cubicBezTo>
                  <a:cubicBezTo>
                    <a:pt x="14671" y="34151"/>
                    <a:pt x="37531" y="57011"/>
                    <a:pt x="66106" y="70346"/>
                  </a:cubicBezTo>
                  <a:cubicBezTo>
                    <a:pt x="70868" y="72251"/>
                    <a:pt x="73726" y="66536"/>
                    <a:pt x="69916" y="646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BC5DC28-909A-4068-89E4-873E31FBCE5D}"/>
                </a:ext>
              </a:extLst>
            </p:cNvPr>
            <p:cNvSpPr/>
            <p:nvPr/>
          </p:nvSpPr>
          <p:spPr>
            <a:xfrm>
              <a:off x="5825928" y="3587213"/>
              <a:ext cx="41854" cy="202991"/>
            </a:xfrm>
            <a:custGeom>
              <a:avLst/>
              <a:gdLst>
                <a:gd name="connsiteX0" fmla="*/ 41471 w 41854"/>
                <a:gd name="connsiteY0" fmla="*/ 198021 h 202991"/>
                <a:gd name="connsiteX1" fmla="*/ 12896 w 41854"/>
                <a:gd name="connsiteY1" fmla="*/ 4664 h 202991"/>
                <a:gd name="connsiteX2" fmla="*/ 6229 w 41854"/>
                <a:gd name="connsiteY2" fmla="*/ 2759 h 202991"/>
                <a:gd name="connsiteX3" fmla="*/ 35756 w 41854"/>
                <a:gd name="connsiteY3" fmla="*/ 201831 h 202991"/>
                <a:gd name="connsiteX4" fmla="*/ 41471 w 41854"/>
                <a:gd name="connsiteY4" fmla="*/ 198021 h 20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54" h="202991">
                  <a:moveTo>
                    <a:pt x="41471" y="198021"/>
                  </a:moveTo>
                  <a:cubicBezTo>
                    <a:pt x="9086" y="138966"/>
                    <a:pt x="-1391" y="70386"/>
                    <a:pt x="12896" y="4664"/>
                  </a:cubicBezTo>
                  <a:cubicBezTo>
                    <a:pt x="13849" y="-99"/>
                    <a:pt x="7181" y="-2004"/>
                    <a:pt x="6229" y="2759"/>
                  </a:cubicBezTo>
                  <a:cubicBezTo>
                    <a:pt x="-8059" y="70386"/>
                    <a:pt x="2419" y="140871"/>
                    <a:pt x="35756" y="201831"/>
                  </a:cubicBezTo>
                  <a:cubicBezTo>
                    <a:pt x="37661" y="204689"/>
                    <a:pt x="43376" y="201831"/>
                    <a:pt x="41471" y="1980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41">
            <a:extLst>
              <a:ext uri="{FF2B5EF4-FFF2-40B4-BE49-F238E27FC236}">
                <a16:creationId xmlns:a16="http://schemas.microsoft.com/office/drawing/2014/main" id="{EC6DDD13-3E1F-4075-ACD9-12DB5E798359}"/>
              </a:ext>
            </a:extLst>
          </p:cNvPr>
          <p:cNvSpPr/>
          <p:nvPr/>
        </p:nvSpPr>
        <p:spPr>
          <a:xfrm>
            <a:off x="5217949" y="2245205"/>
            <a:ext cx="996372" cy="820471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rgbClr val="fccdb9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9A28BFEC-CF18-40D2-93E0-2FF9F225FCF1}"/>
              </a:ext>
            </a:extLst>
          </p:cNvPr>
          <p:cNvSpPr/>
          <p:nvPr/>
        </p:nvSpPr>
        <p:spPr>
          <a:xfrm rot="2700000">
            <a:off x="-5439072" y="51451"/>
            <a:ext cx="16482688" cy="9813551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9">
            <a:extLst>
              <a:ext uri="{FF2B5EF4-FFF2-40B4-BE49-F238E27FC236}">
                <a16:creationId xmlns:a16="http://schemas.microsoft.com/office/drawing/2014/main" id="{4AB26215-9EE4-4692-9506-4DB8BC1632E0}"/>
              </a:ext>
            </a:extLst>
          </p:cNvPr>
          <p:cNvGrpSpPr/>
          <p:nvPr/>
        </p:nvGrpSpPr>
        <p:grpSpPr>
          <a:xfrm>
            <a:off x="7379226" y="566040"/>
            <a:ext cx="5018930" cy="4885561"/>
            <a:chOff x="7379226" y="566040"/>
            <a:chExt cx="5018930" cy="4885561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76CB39-E7B1-4EA1-AD91-6E1B7D0C65BF}"/>
                </a:ext>
              </a:extLst>
            </p:cNvPr>
            <p:cNvSpPr/>
            <p:nvPr/>
          </p:nvSpPr>
          <p:spPr>
            <a:xfrm>
              <a:off x="7379226" y="566040"/>
              <a:ext cx="4845491" cy="4885561"/>
            </a:xfrm>
            <a:custGeom>
              <a:avLst/>
              <a:gdLst>
                <a:gd name="connsiteX0" fmla="*/ 351524 w 4845491"/>
                <a:gd name="connsiteY0" fmla="*/ 809819 h 4885561"/>
                <a:gd name="connsiteX1" fmla="*/ 280129 w 4845491"/>
                <a:gd name="connsiteY1" fmla="*/ 821718 h 4885561"/>
                <a:gd name="connsiteX2" fmla="*/ 143287 w 4845491"/>
                <a:gd name="connsiteY2" fmla="*/ 869316 h 4885561"/>
                <a:gd name="connsiteX3" fmla="*/ 496 w 4845491"/>
                <a:gd name="connsiteY3" fmla="*/ 750323 h 4885561"/>
                <a:gd name="connsiteX4" fmla="*/ 54043 w 4845491"/>
                <a:gd name="connsiteY4" fmla="*/ 595632 h 4885561"/>
                <a:gd name="connsiteX5" fmla="*/ 196834 w 4845491"/>
                <a:gd name="connsiteY5" fmla="*/ 440942 h 4885561"/>
                <a:gd name="connsiteX6" fmla="*/ 327726 w 4845491"/>
                <a:gd name="connsiteY6" fmla="*/ 351697 h 4885561"/>
                <a:gd name="connsiteX7" fmla="*/ 589510 w 4845491"/>
                <a:gd name="connsiteY7" fmla="*/ 143460 h 4885561"/>
                <a:gd name="connsiteX8" fmla="*/ 654956 w 4845491"/>
                <a:gd name="connsiteY8" fmla="*/ 83964 h 4885561"/>
                <a:gd name="connsiteX9" fmla="*/ 1041682 w 4845491"/>
                <a:gd name="connsiteY9" fmla="*/ 36366 h 4885561"/>
                <a:gd name="connsiteX10" fmla="*/ 1226121 w 4845491"/>
                <a:gd name="connsiteY10" fmla="*/ 161309 h 4885561"/>
                <a:gd name="connsiteX11" fmla="*/ 1553351 w 4845491"/>
                <a:gd name="connsiteY11" fmla="*/ 553985 h 4885561"/>
                <a:gd name="connsiteX12" fmla="*/ 1946027 w 4845491"/>
                <a:gd name="connsiteY12" fmla="*/ 1422632 h 4885561"/>
                <a:gd name="connsiteX13" fmla="*/ 2106667 w 4845491"/>
                <a:gd name="connsiteY13" fmla="*/ 2047344 h 4885561"/>
                <a:gd name="connsiteX14" fmla="*/ 2118567 w 4845491"/>
                <a:gd name="connsiteY14" fmla="*/ 2088991 h 4885561"/>
                <a:gd name="connsiteX15" fmla="*/ 2160214 w 4845491"/>
                <a:gd name="connsiteY15" fmla="*/ 2118739 h 4885561"/>
                <a:gd name="connsiteX16" fmla="*/ 2291106 w 4845491"/>
                <a:gd name="connsiteY16" fmla="*/ 2124689 h 4885561"/>
                <a:gd name="connsiteX17" fmla="*/ 3272796 w 4845491"/>
                <a:gd name="connsiteY17" fmla="*/ 2303178 h 4885561"/>
                <a:gd name="connsiteX18" fmla="*/ 4397277 w 4845491"/>
                <a:gd name="connsiteY18" fmla="*/ 3124228 h 4885561"/>
                <a:gd name="connsiteX19" fmla="*/ 4724507 w 4845491"/>
                <a:gd name="connsiteY19" fmla="*/ 3665645 h 4885561"/>
                <a:gd name="connsiteX20" fmla="*/ 4843500 w 4845491"/>
                <a:gd name="connsiteY20" fmla="*/ 4349853 h 4885561"/>
                <a:gd name="connsiteX21" fmla="*/ 4700709 w 4845491"/>
                <a:gd name="connsiteY21" fmla="*/ 4837723 h 4885561"/>
                <a:gd name="connsiteX22" fmla="*/ 4665011 w 4845491"/>
                <a:gd name="connsiteY22" fmla="*/ 4879371 h 4885561"/>
                <a:gd name="connsiteX23" fmla="*/ 4629313 w 4845491"/>
                <a:gd name="connsiteY23" fmla="*/ 4867471 h 4885561"/>
                <a:gd name="connsiteX24" fmla="*/ 4623364 w 4845491"/>
                <a:gd name="connsiteY24" fmla="*/ 4778227 h 4885561"/>
                <a:gd name="connsiteX25" fmla="*/ 4462723 w 4845491"/>
                <a:gd name="connsiteY25" fmla="*/ 4242760 h 4885561"/>
                <a:gd name="connsiteX26" fmla="*/ 4200939 w 4845491"/>
                <a:gd name="connsiteY26" fmla="*/ 3957177 h 4885561"/>
                <a:gd name="connsiteX27" fmla="*/ 3933205 w 4845491"/>
                <a:gd name="connsiteY27" fmla="*/ 3850083 h 4885561"/>
                <a:gd name="connsiteX28" fmla="*/ 3885609 w 4845491"/>
                <a:gd name="connsiteY28" fmla="*/ 3891731 h 4885561"/>
                <a:gd name="connsiteX29" fmla="*/ 3891558 w 4845491"/>
                <a:gd name="connsiteY29" fmla="*/ 4058321 h 4885561"/>
                <a:gd name="connsiteX30" fmla="*/ 3879659 w 4845491"/>
                <a:gd name="connsiteY30" fmla="*/ 4147565 h 4885561"/>
                <a:gd name="connsiteX31" fmla="*/ 3826112 w 4845491"/>
                <a:gd name="connsiteY31" fmla="*/ 4177314 h 4885561"/>
                <a:gd name="connsiteX32" fmla="*/ 3760666 w 4845491"/>
                <a:gd name="connsiteY32" fmla="*/ 4195163 h 4885561"/>
                <a:gd name="connsiteX33" fmla="*/ 3713069 w 4845491"/>
                <a:gd name="connsiteY33" fmla="*/ 4201112 h 4885561"/>
                <a:gd name="connsiteX34" fmla="*/ 3653573 w 4845491"/>
                <a:gd name="connsiteY34" fmla="*/ 4213011 h 4885561"/>
                <a:gd name="connsiteX35" fmla="*/ 3600026 w 4845491"/>
                <a:gd name="connsiteY35" fmla="*/ 4195163 h 4885561"/>
                <a:gd name="connsiteX36" fmla="*/ 3558379 w 4845491"/>
                <a:gd name="connsiteY36" fmla="*/ 4022623 h 4885561"/>
                <a:gd name="connsiteX37" fmla="*/ 3397738 w 4845491"/>
                <a:gd name="connsiteY37" fmla="*/ 3921479 h 4885561"/>
                <a:gd name="connsiteX38" fmla="*/ 3350141 w 4845491"/>
                <a:gd name="connsiteY38" fmla="*/ 3980976 h 4885561"/>
                <a:gd name="connsiteX39" fmla="*/ 3344192 w 4845491"/>
                <a:gd name="connsiteY39" fmla="*/ 4111868 h 4885561"/>
                <a:gd name="connsiteX40" fmla="*/ 3332292 w 4845491"/>
                <a:gd name="connsiteY40" fmla="*/ 4213011 h 4885561"/>
                <a:gd name="connsiteX41" fmla="*/ 3266846 w 4845491"/>
                <a:gd name="connsiteY41" fmla="*/ 4236810 h 4885561"/>
                <a:gd name="connsiteX42" fmla="*/ 3231149 w 4845491"/>
                <a:gd name="connsiteY42" fmla="*/ 4230860 h 4885561"/>
                <a:gd name="connsiteX43" fmla="*/ 3153803 w 4845491"/>
                <a:gd name="connsiteY43" fmla="*/ 4236810 h 4885561"/>
                <a:gd name="connsiteX44" fmla="*/ 3135954 w 4845491"/>
                <a:gd name="connsiteY44" fmla="*/ 4236810 h 4885561"/>
                <a:gd name="connsiteX45" fmla="*/ 3088357 w 4845491"/>
                <a:gd name="connsiteY45" fmla="*/ 4236810 h 4885561"/>
                <a:gd name="connsiteX46" fmla="*/ 3064559 w 4845491"/>
                <a:gd name="connsiteY46" fmla="*/ 4189213 h 4885561"/>
                <a:gd name="connsiteX47" fmla="*/ 3046710 w 4845491"/>
                <a:gd name="connsiteY47" fmla="*/ 3980976 h 4885561"/>
                <a:gd name="connsiteX48" fmla="*/ 2993163 w 4845491"/>
                <a:gd name="connsiteY48" fmla="*/ 3927429 h 4885561"/>
                <a:gd name="connsiteX49" fmla="*/ 2570739 w 4845491"/>
                <a:gd name="connsiteY49" fmla="*/ 3921479 h 4885561"/>
                <a:gd name="connsiteX50" fmla="*/ 2314905 w 4845491"/>
                <a:gd name="connsiteY50" fmla="*/ 3897681 h 4885561"/>
                <a:gd name="connsiteX51" fmla="*/ 2237559 w 4845491"/>
                <a:gd name="connsiteY51" fmla="*/ 3951228 h 4885561"/>
                <a:gd name="connsiteX52" fmla="*/ 2189962 w 4845491"/>
                <a:gd name="connsiteY52" fmla="*/ 4171364 h 4885561"/>
                <a:gd name="connsiteX53" fmla="*/ 2166164 w 4845491"/>
                <a:gd name="connsiteY53" fmla="*/ 4254659 h 4885561"/>
                <a:gd name="connsiteX54" fmla="*/ 2124516 w 4845491"/>
                <a:gd name="connsiteY54" fmla="*/ 4278458 h 4885561"/>
                <a:gd name="connsiteX55" fmla="*/ 2041221 w 4845491"/>
                <a:gd name="connsiteY55" fmla="*/ 4284407 h 4885561"/>
                <a:gd name="connsiteX56" fmla="*/ 2011473 w 4845491"/>
                <a:gd name="connsiteY56" fmla="*/ 4278458 h 4885561"/>
                <a:gd name="connsiteX57" fmla="*/ 1963876 w 4845491"/>
                <a:gd name="connsiteY57" fmla="*/ 4272508 h 4885561"/>
                <a:gd name="connsiteX58" fmla="*/ 1904379 w 4845491"/>
                <a:gd name="connsiteY58" fmla="*/ 4236810 h 4885561"/>
                <a:gd name="connsiteX59" fmla="*/ 1898430 w 4845491"/>
                <a:gd name="connsiteY59" fmla="*/ 4159465 h 4885561"/>
                <a:gd name="connsiteX60" fmla="*/ 1892480 w 4845491"/>
                <a:gd name="connsiteY60" fmla="*/ 3969076 h 4885561"/>
                <a:gd name="connsiteX61" fmla="*/ 1850833 w 4845491"/>
                <a:gd name="connsiteY61" fmla="*/ 3927429 h 4885561"/>
                <a:gd name="connsiteX62" fmla="*/ 1648545 w 4845491"/>
                <a:gd name="connsiteY62" fmla="*/ 4064270 h 4885561"/>
                <a:gd name="connsiteX63" fmla="*/ 1606898 w 4845491"/>
                <a:gd name="connsiteY63" fmla="*/ 4236810 h 4885561"/>
                <a:gd name="connsiteX64" fmla="*/ 1535502 w 4845491"/>
                <a:gd name="connsiteY64" fmla="*/ 4272508 h 4885561"/>
                <a:gd name="connsiteX65" fmla="*/ 1493855 w 4845491"/>
                <a:gd name="connsiteY65" fmla="*/ 4278458 h 4885561"/>
                <a:gd name="connsiteX66" fmla="*/ 1452207 w 4845491"/>
                <a:gd name="connsiteY66" fmla="*/ 4284407 h 4885561"/>
                <a:gd name="connsiteX67" fmla="*/ 1380811 w 4845491"/>
                <a:gd name="connsiteY67" fmla="*/ 4278458 h 4885561"/>
                <a:gd name="connsiteX68" fmla="*/ 1339164 w 4845491"/>
                <a:gd name="connsiteY68" fmla="*/ 4260609 h 4885561"/>
                <a:gd name="connsiteX69" fmla="*/ 1339164 w 4845491"/>
                <a:gd name="connsiteY69" fmla="*/ 4159465 h 4885561"/>
                <a:gd name="connsiteX70" fmla="*/ 1398660 w 4845491"/>
                <a:gd name="connsiteY70" fmla="*/ 3695393 h 4885561"/>
                <a:gd name="connsiteX71" fmla="*/ 1476006 w 4845491"/>
                <a:gd name="connsiteY71" fmla="*/ 2975487 h 4885561"/>
                <a:gd name="connsiteX72" fmla="*/ 1505754 w 4845491"/>
                <a:gd name="connsiteY72" fmla="*/ 2386473 h 4885561"/>
                <a:gd name="connsiteX73" fmla="*/ 1321315 w 4845491"/>
                <a:gd name="connsiteY73" fmla="*/ 1101351 h 4885561"/>
                <a:gd name="connsiteX74" fmla="*/ 1154725 w 4845491"/>
                <a:gd name="connsiteY74" fmla="*/ 690826 h 4885561"/>
                <a:gd name="connsiteX75" fmla="*/ 1065481 w 4845491"/>
                <a:gd name="connsiteY75" fmla="*/ 667028 h 4885561"/>
                <a:gd name="connsiteX76" fmla="*/ 922690 w 4845491"/>
                <a:gd name="connsiteY76" fmla="*/ 726524 h 4885561"/>
                <a:gd name="connsiteX77" fmla="*/ 690654 w 4845491"/>
                <a:gd name="connsiteY77" fmla="*/ 863366 h 4885561"/>
                <a:gd name="connsiteX78" fmla="*/ 393172 w 4845491"/>
                <a:gd name="connsiteY78" fmla="*/ 988308 h 4885561"/>
                <a:gd name="connsiteX79" fmla="*/ 226582 w 4845491"/>
                <a:gd name="connsiteY79" fmla="*/ 1000208 h 4885561"/>
                <a:gd name="connsiteX80" fmla="*/ 202783 w 4845491"/>
                <a:gd name="connsiteY80" fmla="*/ 982359 h 4885561"/>
                <a:gd name="connsiteX81" fmla="*/ 208733 w 4845491"/>
                <a:gd name="connsiteY81" fmla="*/ 940711 h 4885561"/>
                <a:gd name="connsiteX82" fmla="*/ 274179 w 4845491"/>
                <a:gd name="connsiteY82" fmla="*/ 881215 h 4885561"/>
                <a:gd name="connsiteX83" fmla="*/ 351524 w 4845491"/>
                <a:gd name="connsiteY83" fmla="*/ 809819 h 4885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845491" h="4885561">
                  <a:moveTo>
                    <a:pt x="351524" y="809819"/>
                  </a:moveTo>
                  <a:cubicBezTo>
                    <a:pt x="321776" y="791970"/>
                    <a:pt x="297978" y="815769"/>
                    <a:pt x="280129" y="821718"/>
                  </a:cubicBezTo>
                  <a:cubicBezTo>
                    <a:pt x="232532" y="833618"/>
                    <a:pt x="190884" y="857416"/>
                    <a:pt x="143287" y="869316"/>
                  </a:cubicBezTo>
                  <a:cubicBezTo>
                    <a:pt x="42143" y="899064"/>
                    <a:pt x="-5454" y="857416"/>
                    <a:pt x="496" y="750323"/>
                  </a:cubicBezTo>
                  <a:cubicBezTo>
                    <a:pt x="496" y="690826"/>
                    <a:pt x="24294" y="643229"/>
                    <a:pt x="54043" y="595632"/>
                  </a:cubicBezTo>
                  <a:cubicBezTo>
                    <a:pt x="89740" y="536136"/>
                    <a:pt x="143287" y="482589"/>
                    <a:pt x="196834" y="440942"/>
                  </a:cubicBezTo>
                  <a:cubicBezTo>
                    <a:pt x="238481" y="411194"/>
                    <a:pt x="280129" y="381445"/>
                    <a:pt x="327726" y="351697"/>
                  </a:cubicBezTo>
                  <a:cubicBezTo>
                    <a:pt x="422920" y="292201"/>
                    <a:pt x="512165" y="232704"/>
                    <a:pt x="589510" y="143460"/>
                  </a:cubicBezTo>
                  <a:cubicBezTo>
                    <a:pt x="607359" y="119661"/>
                    <a:pt x="631157" y="101812"/>
                    <a:pt x="654956" y="83964"/>
                  </a:cubicBezTo>
                  <a:cubicBezTo>
                    <a:pt x="773949" y="-11231"/>
                    <a:pt x="904841" y="-23130"/>
                    <a:pt x="1041682" y="36366"/>
                  </a:cubicBezTo>
                  <a:cubicBezTo>
                    <a:pt x="1107128" y="66115"/>
                    <a:pt x="1166625" y="113712"/>
                    <a:pt x="1226121" y="161309"/>
                  </a:cubicBezTo>
                  <a:cubicBezTo>
                    <a:pt x="1357013" y="274352"/>
                    <a:pt x="1458157" y="411194"/>
                    <a:pt x="1553351" y="553985"/>
                  </a:cubicBezTo>
                  <a:cubicBezTo>
                    <a:pt x="1731840" y="821718"/>
                    <a:pt x="1844883" y="1119200"/>
                    <a:pt x="1946027" y="1422632"/>
                  </a:cubicBezTo>
                  <a:cubicBezTo>
                    <a:pt x="2011473" y="1624919"/>
                    <a:pt x="2070969" y="1833157"/>
                    <a:pt x="2106667" y="2047344"/>
                  </a:cubicBezTo>
                  <a:cubicBezTo>
                    <a:pt x="2106667" y="2059243"/>
                    <a:pt x="2112617" y="2077092"/>
                    <a:pt x="2118567" y="2088991"/>
                  </a:cubicBezTo>
                  <a:cubicBezTo>
                    <a:pt x="2124516" y="2106840"/>
                    <a:pt x="2136415" y="2118739"/>
                    <a:pt x="2160214" y="2118739"/>
                  </a:cubicBezTo>
                  <a:cubicBezTo>
                    <a:pt x="2201861" y="2118739"/>
                    <a:pt x="2249459" y="2118739"/>
                    <a:pt x="2291106" y="2124689"/>
                  </a:cubicBezTo>
                  <a:cubicBezTo>
                    <a:pt x="2624286" y="2142538"/>
                    <a:pt x="2957465" y="2196085"/>
                    <a:pt x="3272796" y="2303178"/>
                  </a:cubicBezTo>
                  <a:cubicBezTo>
                    <a:pt x="3730918" y="2463818"/>
                    <a:pt x="4099795" y="2743451"/>
                    <a:pt x="4397277" y="3124228"/>
                  </a:cubicBezTo>
                  <a:cubicBezTo>
                    <a:pt x="4528169" y="3290818"/>
                    <a:pt x="4641212" y="3469307"/>
                    <a:pt x="4724507" y="3665645"/>
                  </a:cubicBezTo>
                  <a:cubicBezTo>
                    <a:pt x="4813752" y="3885781"/>
                    <a:pt x="4855399" y="4111868"/>
                    <a:pt x="4843500" y="4349853"/>
                  </a:cubicBezTo>
                  <a:cubicBezTo>
                    <a:pt x="4837551" y="4522393"/>
                    <a:pt x="4784004" y="4683033"/>
                    <a:pt x="4700709" y="4837723"/>
                  </a:cubicBezTo>
                  <a:cubicBezTo>
                    <a:pt x="4694759" y="4855572"/>
                    <a:pt x="4676910" y="4867471"/>
                    <a:pt x="4665011" y="4879371"/>
                  </a:cubicBezTo>
                  <a:cubicBezTo>
                    <a:pt x="4653112" y="4891270"/>
                    <a:pt x="4629313" y="4885320"/>
                    <a:pt x="4629313" y="4867471"/>
                  </a:cubicBezTo>
                  <a:cubicBezTo>
                    <a:pt x="4623364" y="4837723"/>
                    <a:pt x="4623364" y="4807975"/>
                    <a:pt x="4623364" y="4778227"/>
                  </a:cubicBezTo>
                  <a:cubicBezTo>
                    <a:pt x="4617414" y="4587839"/>
                    <a:pt x="4563867" y="4403400"/>
                    <a:pt x="4462723" y="4242760"/>
                  </a:cubicBezTo>
                  <a:cubicBezTo>
                    <a:pt x="4391328" y="4129717"/>
                    <a:pt x="4308033" y="4034522"/>
                    <a:pt x="4200939" y="3957177"/>
                  </a:cubicBezTo>
                  <a:cubicBezTo>
                    <a:pt x="4123594" y="3897681"/>
                    <a:pt x="4034350" y="3861983"/>
                    <a:pt x="3933205" y="3850083"/>
                  </a:cubicBezTo>
                  <a:cubicBezTo>
                    <a:pt x="3897508" y="3844134"/>
                    <a:pt x="3885609" y="3856033"/>
                    <a:pt x="3885609" y="3891731"/>
                  </a:cubicBezTo>
                  <a:cubicBezTo>
                    <a:pt x="3885609" y="3945278"/>
                    <a:pt x="3891558" y="4004774"/>
                    <a:pt x="3891558" y="4058321"/>
                  </a:cubicBezTo>
                  <a:cubicBezTo>
                    <a:pt x="3891558" y="4088069"/>
                    <a:pt x="3885609" y="4117817"/>
                    <a:pt x="3879659" y="4147565"/>
                  </a:cubicBezTo>
                  <a:cubicBezTo>
                    <a:pt x="3873709" y="4171364"/>
                    <a:pt x="3855860" y="4189213"/>
                    <a:pt x="3826112" y="4177314"/>
                  </a:cubicBezTo>
                  <a:cubicBezTo>
                    <a:pt x="3802314" y="4171364"/>
                    <a:pt x="3778515" y="4165414"/>
                    <a:pt x="3760666" y="4195163"/>
                  </a:cubicBezTo>
                  <a:cubicBezTo>
                    <a:pt x="3748767" y="4213011"/>
                    <a:pt x="3730918" y="4218961"/>
                    <a:pt x="3713069" y="4201112"/>
                  </a:cubicBezTo>
                  <a:cubicBezTo>
                    <a:pt x="3689270" y="4183263"/>
                    <a:pt x="3671422" y="4201112"/>
                    <a:pt x="3653573" y="4213011"/>
                  </a:cubicBezTo>
                  <a:cubicBezTo>
                    <a:pt x="3629774" y="4224911"/>
                    <a:pt x="3611925" y="4218961"/>
                    <a:pt x="3600026" y="4195163"/>
                  </a:cubicBezTo>
                  <a:cubicBezTo>
                    <a:pt x="3570278" y="4141616"/>
                    <a:pt x="3570278" y="4082119"/>
                    <a:pt x="3558379" y="4022623"/>
                  </a:cubicBezTo>
                  <a:cubicBezTo>
                    <a:pt x="3534580" y="3879832"/>
                    <a:pt x="3558379" y="3885781"/>
                    <a:pt x="3397738" y="3921479"/>
                  </a:cubicBezTo>
                  <a:cubicBezTo>
                    <a:pt x="3356091" y="3933378"/>
                    <a:pt x="3350141" y="3933378"/>
                    <a:pt x="3350141" y="3980976"/>
                  </a:cubicBezTo>
                  <a:cubicBezTo>
                    <a:pt x="3344192" y="4022623"/>
                    <a:pt x="3344192" y="4070220"/>
                    <a:pt x="3344192" y="4111868"/>
                  </a:cubicBezTo>
                  <a:cubicBezTo>
                    <a:pt x="3344192" y="4147565"/>
                    <a:pt x="3338242" y="4177314"/>
                    <a:pt x="3332292" y="4213011"/>
                  </a:cubicBezTo>
                  <a:cubicBezTo>
                    <a:pt x="3326343" y="4248710"/>
                    <a:pt x="3308494" y="4254659"/>
                    <a:pt x="3266846" y="4236810"/>
                  </a:cubicBezTo>
                  <a:cubicBezTo>
                    <a:pt x="3254947" y="4230860"/>
                    <a:pt x="3243048" y="4218961"/>
                    <a:pt x="3231149" y="4230860"/>
                  </a:cubicBezTo>
                  <a:cubicBezTo>
                    <a:pt x="3207350" y="4254659"/>
                    <a:pt x="3183551" y="4266558"/>
                    <a:pt x="3153803" y="4236810"/>
                  </a:cubicBezTo>
                  <a:cubicBezTo>
                    <a:pt x="3147854" y="4230860"/>
                    <a:pt x="3141904" y="4230860"/>
                    <a:pt x="3135954" y="4236810"/>
                  </a:cubicBezTo>
                  <a:cubicBezTo>
                    <a:pt x="3118105" y="4242760"/>
                    <a:pt x="3100257" y="4260609"/>
                    <a:pt x="3088357" y="4236810"/>
                  </a:cubicBezTo>
                  <a:cubicBezTo>
                    <a:pt x="3076458" y="4224911"/>
                    <a:pt x="3070508" y="4207062"/>
                    <a:pt x="3064559" y="4189213"/>
                  </a:cubicBezTo>
                  <a:cubicBezTo>
                    <a:pt x="3058609" y="4117817"/>
                    <a:pt x="3052660" y="4046422"/>
                    <a:pt x="3046710" y="3980976"/>
                  </a:cubicBezTo>
                  <a:cubicBezTo>
                    <a:pt x="3040760" y="3939328"/>
                    <a:pt x="3034810" y="3927429"/>
                    <a:pt x="2993163" y="3927429"/>
                  </a:cubicBezTo>
                  <a:cubicBezTo>
                    <a:pt x="2850372" y="3939328"/>
                    <a:pt x="2713530" y="3933378"/>
                    <a:pt x="2570739" y="3921479"/>
                  </a:cubicBezTo>
                  <a:cubicBezTo>
                    <a:pt x="2487444" y="3915529"/>
                    <a:pt x="2398200" y="3903630"/>
                    <a:pt x="2314905" y="3897681"/>
                  </a:cubicBezTo>
                  <a:cubicBezTo>
                    <a:pt x="2255408" y="3891731"/>
                    <a:pt x="2249459" y="3897681"/>
                    <a:pt x="2237559" y="3951228"/>
                  </a:cubicBezTo>
                  <a:cubicBezTo>
                    <a:pt x="2219710" y="4022623"/>
                    <a:pt x="2207811" y="4094019"/>
                    <a:pt x="2189962" y="4171364"/>
                  </a:cubicBezTo>
                  <a:cubicBezTo>
                    <a:pt x="2184012" y="4201112"/>
                    <a:pt x="2178063" y="4230860"/>
                    <a:pt x="2166164" y="4254659"/>
                  </a:cubicBezTo>
                  <a:cubicBezTo>
                    <a:pt x="2160214" y="4272508"/>
                    <a:pt x="2142365" y="4284407"/>
                    <a:pt x="2124516" y="4278458"/>
                  </a:cubicBezTo>
                  <a:cubicBezTo>
                    <a:pt x="2094768" y="4266558"/>
                    <a:pt x="2070969" y="4260609"/>
                    <a:pt x="2041221" y="4284407"/>
                  </a:cubicBezTo>
                  <a:cubicBezTo>
                    <a:pt x="2035271" y="4290357"/>
                    <a:pt x="2017423" y="4284407"/>
                    <a:pt x="2011473" y="4278458"/>
                  </a:cubicBezTo>
                  <a:cubicBezTo>
                    <a:pt x="1993624" y="4266558"/>
                    <a:pt x="1981725" y="4266558"/>
                    <a:pt x="1963876" y="4272508"/>
                  </a:cubicBezTo>
                  <a:cubicBezTo>
                    <a:pt x="1922229" y="4284407"/>
                    <a:pt x="1910329" y="4272508"/>
                    <a:pt x="1904379" y="4236810"/>
                  </a:cubicBezTo>
                  <a:cubicBezTo>
                    <a:pt x="1898430" y="4213011"/>
                    <a:pt x="1898430" y="4183263"/>
                    <a:pt x="1898430" y="4159465"/>
                  </a:cubicBezTo>
                  <a:cubicBezTo>
                    <a:pt x="1898430" y="4094019"/>
                    <a:pt x="1898430" y="4034522"/>
                    <a:pt x="1892480" y="3969076"/>
                  </a:cubicBezTo>
                  <a:cubicBezTo>
                    <a:pt x="1892480" y="3945278"/>
                    <a:pt x="1880581" y="3927429"/>
                    <a:pt x="1850833" y="3927429"/>
                  </a:cubicBezTo>
                  <a:cubicBezTo>
                    <a:pt x="1660444" y="3927429"/>
                    <a:pt x="1690193" y="3897681"/>
                    <a:pt x="1648545" y="4064270"/>
                  </a:cubicBezTo>
                  <a:cubicBezTo>
                    <a:pt x="1630696" y="4123767"/>
                    <a:pt x="1618797" y="4177314"/>
                    <a:pt x="1606898" y="4236810"/>
                  </a:cubicBezTo>
                  <a:cubicBezTo>
                    <a:pt x="1594998" y="4278458"/>
                    <a:pt x="1583099" y="4284407"/>
                    <a:pt x="1535502" y="4272508"/>
                  </a:cubicBezTo>
                  <a:cubicBezTo>
                    <a:pt x="1517653" y="4266558"/>
                    <a:pt x="1505754" y="4266558"/>
                    <a:pt x="1493855" y="4278458"/>
                  </a:cubicBezTo>
                  <a:cubicBezTo>
                    <a:pt x="1481955" y="4290357"/>
                    <a:pt x="1464106" y="4296306"/>
                    <a:pt x="1452207" y="4284407"/>
                  </a:cubicBezTo>
                  <a:cubicBezTo>
                    <a:pt x="1428409" y="4254659"/>
                    <a:pt x="1410560" y="4254659"/>
                    <a:pt x="1380811" y="4278458"/>
                  </a:cubicBezTo>
                  <a:cubicBezTo>
                    <a:pt x="1362963" y="4290357"/>
                    <a:pt x="1339164" y="4278458"/>
                    <a:pt x="1339164" y="4260609"/>
                  </a:cubicBezTo>
                  <a:cubicBezTo>
                    <a:pt x="1339164" y="4224911"/>
                    <a:pt x="1333214" y="4195163"/>
                    <a:pt x="1339164" y="4159465"/>
                  </a:cubicBezTo>
                  <a:cubicBezTo>
                    <a:pt x="1357013" y="4004774"/>
                    <a:pt x="1374862" y="3850083"/>
                    <a:pt x="1398660" y="3695393"/>
                  </a:cubicBezTo>
                  <a:cubicBezTo>
                    <a:pt x="1434358" y="3457408"/>
                    <a:pt x="1464106" y="3219422"/>
                    <a:pt x="1476006" y="2975487"/>
                  </a:cubicBezTo>
                  <a:cubicBezTo>
                    <a:pt x="1487905" y="2779149"/>
                    <a:pt x="1499804" y="2582811"/>
                    <a:pt x="1505754" y="2386473"/>
                  </a:cubicBezTo>
                  <a:cubicBezTo>
                    <a:pt x="1511704" y="1952149"/>
                    <a:pt x="1452207" y="1523776"/>
                    <a:pt x="1321315" y="1101351"/>
                  </a:cubicBezTo>
                  <a:cubicBezTo>
                    <a:pt x="1273718" y="958560"/>
                    <a:pt x="1220171" y="821718"/>
                    <a:pt x="1154725" y="690826"/>
                  </a:cubicBezTo>
                  <a:cubicBezTo>
                    <a:pt x="1119027" y="661078"/>
                    <a:pt x="1095229" y="661078"/>
                    <a:pt x="1065481" y="667028"/>
                  </a:cubicBezTo>
                  <a:cubicBezTo>
                    <a:pt x="1011934" y="678927"/>
                    <a:pt x="964337" y="696776"/>
                    <a:pt x="922690" y="726524"/>
                  </a:cubicBezTo>
                  <a:cubicBezTo>
                    <a:pt x="845344" y="768172"/>
                    <a:pt x="767999" y="815769"/>
                    <a:pt x="690654" y="863366"/>
                  </a:cubicBezTo>
                  <a:cubicBezTo>
                    <a:pt x="601409" y="922862"/>
                    <a:pt x="500265" y="964510"/>
                    <a:pt x="393172" y="988308"/>
                  </a:cubicBezTo>
                  <a:cubicBezTo>
                    <a:pt x="339625" y="1000208"/>
                    <a:pt x="286078" y="1006157"/>
                    <a:pt x="226582" y="1000208"/>
                  </a:cubicBezTo>
                  <a:cubicBezTo>
                    <a:pt x="214683" y="1000208"/>
                    <a:pt x="208733" y="988308"/>
                    <a:pt x="202783" y="982359"/>
                  </a:cubicBezTo>
                  <a:cubicBezTo>
                    <a:pt x="190884" y="970459"/>
                    <a:pt x="196834" y="952610"/>
                    <a:pt x="208733" y="940711"/>
                  </a:cubicBezTo>
                  <a:cubicBezTo>
                    <a:pt x="232532" y="922862"/>
                    <a:pt x="250381" y="899064"/>
                    <a:pt x="274179" y="881215"/>
                  </a:cubicBezTo>
                  <a:cubicBezTo>
                    <a:pt x="297978" y="857416"/>
                    <a:pt x="333675" y="839567"/>
                    <a:pt x="351524" y="809819"/>
                  </a:cubicBezTo>
                  <a:close/>
                </a:path>
              </a:pathLst>
            </a:custGeom>
            <a:solidFill>
              <a:srgbClr val="ffffff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A690C73-B1C8-46DB-82FE-D42CCD65CEDA}"/>
                </a:ext>
              </a:extLst>
            </p:cNvPr>
            <p:cNvSpPr/>
            <p:nvPr/>
          </p:nvSpPr>
          <p:spPr>
            <a:xfrm>
              <a:off x="10895675" y="2863269"/>
              <a:ext cx="487412" cy="392676"/>
            </a:xfrm>
            <a:custGeom>
              <a:avLst/>
              <a:gdLst>
                <a:gd name="connsiteX0" fmla="*/ 268016 w 487412"/>
                <a:gd name="connsiteY0" fmla="*/ 0 h 392676"/>
                <a:gd name="connsiteX1" fmla="*/ 482203 w 487412"/>
                <a:gd name="connsiteY1" fmla="*/ 255834 h 392676"/>
                <a:gd name="connsiteX2" fmla="*/ 440555 w 487412"/>
                <a:gd name="connsiteY2" fmla="*/ 368878 h 392676"/>
                <a:gd name="connsiteX3" fmla="*/ 387008 w 487412"/>
                <a:gd name="connsiteY3" fmla="*/ 386726 h 392676"/>
                <a:gd name="connsiteX4" fmla="*/ 24080 w 487412"/>
                <a:gd name="connsiteY4" fmla="*/ 166590 h 392676"/>
                <a:gd name="connsiteX5" fmla="*/ 12181 w 487412"/>
                <a:gd name="connsiteY5" fmla="*/ 113043 h 392676"/>
                <a:gd name="connsiteX6" fmla="*/ 268016 w 487412"/>
                <a:gd name="connsiteY6" fmla="*/ 0 h 3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412" h="392676">
                  <a:moveTo>
                    <a:pt x="268016" y="0"/>
                  </a:moveTo>
                  <a:cubicBezTo>
                    <a:pt x="410807" y="0"/>
                    <a:pt x="511951" y="124942"/>
                    <a:pt x="482203" y="255834"/>
                  </a:cubicBezTo>
                  <a:cubicBezTo>
                    <a:pt x="476253" y="297482"/>
                    <a:pt x="458404" y="333180"/>
                    <a:pt x="440555" y="368878"/>
                  </a:cubicBezTo>
                  <a:cubicBezTo>
                    <a:pt x="428656" y="392676"/>
                    <a:pt x="410807" y="398626"/>
                    <a:pt x="387008" y="386726"/>
                  </a:cubicBezTo>
                  <a:cubicBezTo>
                    <a:pt x="268016" y="315331"/>
                    <a:pt x="143073" y="237985"/>
                    <a:pt x="24080" y="166590"/>
                  </a:cubicBezTo>
                  <a:cubicBezTo>
                    <a:pt x="-5668" y="148741"/>
                    <a:pt x="-5668" y="130892"/>
                    <a:pt x="12181" y="113043"/>
                  </a:cubicBezTo>
                  <a:cubicBezTo>
                    <a:pt x="83577" y="41648"/>
                    <a:pt x="172821" y="5950"/>
                    <a:pt x="268016" y="0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D165FA36-6D1E-4752-BC50-C28513FAFA7F}"/>
                </a:ext>
              </a:extLst>
            </p:cNvPr>
            <p:cNvSpPr/>
            <p:nvPr/>
          </p:nvSpPr>
          <p:spPr>
            <a:xfrm>
              <a:off x="10421507" y="2672880"/>
              <a:ext cx="423246" cy="293866"/>
            </a:xfrm>
            <a:custGeom>
              <a:avLst/>
              <a:gdLst>
                <a:gd name="connsiteX0" fmla="*/ 230515 w 423246"/>
                <a:gd name="connsiteY0" fmla="*/ 0 h 293866"/>
                <a:gd name="connsiteX1" fmla="*/ 414954 w 423246"/>
                <a:gd name="connsiteY1" fmla="*/ 148741 h 293866"/>
                <a:gd name="connsiteX2" fmla="*/ 409004 w 423246"/>
                <a:gd name="connsiteY2" fmla="*/ 279633 h 293866"/>
                <a:gd name="connsiteX3" fmla="*/ 385205 w 423246"/>
                <a:gd name="connsiteY3" fmla="*/ 291532 h 293866"/>
                <a:gd name="connsiteX4" fmla="*/ 373306 w 423246"/>
                <a:gd name="connsiteY4" fmla="*/ 291532 h 293866"/>
                <a:gd name="connsiteX5" fmla="*/ 22277 w 423246"/>
                <a:gd name="connsiteY5" fmla="*/ 154691 h 293866"/>
                <a:gd name="connsiteX6" fmla="*/ 10378 w 423246"/>
                <a:gd name="connsiteY6" fmla="*/ 101144 h 293866"/>
                <a:gd name="connsiteX7" fmla="*/ 230515 w 423246"/>
                <a:gd name="connsiteY7" fmla="*/ 0 h 2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246" h="293866">
                  <a:moveTo>
                    <a:pt x="230515" y="0"/>
                  </a:moveTo>
                  <a:cubicBezTo>
                    <a:pt x="337608" y="0"/>
                    <a:pt x="391155" y="47597"/>
                    <a:pt x="414954" y="148741"/>
                  </a:cubicBezTo>
                  <a:cubicBezTo>
                    <a:pt x="426853" y="190388"/>
                    <a:pt x="426853" y="237985"/>
                    <a:pt x="409004" y="279633"/>
                  </a:cubicBezTo>
                  <a:cubicBezTo>
                    <a:pt x="403054" y="291532"/>
                    <a:pt x="397105" y="297482"/>
                    <a:pt x="385205" y="291532"/>
                  </a:cubicBezTo>
                  <a:cubicBezTo>
                    <a:pt x="379256" y="291532"/>
                    <a:pt x="379256" y="291532"/>
                    <a:pt x="373306" y="291532"/>
                  </a:cubicBezTo>
                  <a:cubicBezTo>
                    <a:pt x="254313" y="243935"/>
                    <a:pt x="141270" y="202288"/>
                    <a:pt x="22277" y="154691"/>
                  </a:cubicBezTo>
                  <a:cubicBezTo>
                    <a:pt x="-1521" y="142791"/>
                    <a:pt x="-7471" y="124943"/>
                    <a:pt x="10378" y="101144"/>
                  </a:cubicBezTo>
                  <a:cubicBezTo>
                    <a:pt x="63925" y="41648"/>
                    <a:pt x="141270" y="5950"/>
                    <a:pt x="230515" y="0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D700C14-F8BA-40F5-ACF6-318B95AFB9A0}"/>
                </a:ext>
              </a:extLst>
            </p:cNvPr>
            <p:cNvSpPr/>
            <p:nvPr/>
          </p:nvSpPr>
          <p:spPr>
            <a:xfrm>
              <a:off x="9556102" y="3113153"/>
              <a:ext cx="329321" cy="277445"/>
            </a:xfrm>
            <a:custGeom>
              <a:avLst/>
              <a:gdLst>
                <a:gd name="connsiteX0" fmla="*/ 132079 w 329321"/>
                <a:gd name="connsiteY0" fmla="*/ 0 h 277445"/>
                <a:gd name="connsiteX1" fmla="*/ 328417 w 329321"/>
                <a:gd name="connsiteY1" fmla="*/ 172539 h 277445"/>
                <a:gd name="connsiteX2" fmla="*/ 268921 w 329321"/>
                <a:gd name="connsiteY2" fmla="*/ 267734 h 277445"/>
                <a:gd name="connsiteX3" fmla="*/ 19036 w 329321"/>
                <a:gd name="connsiteY3" fmla="*/ 184439 h 277445"/>
                <a:gd name="connsiteX4" fmla="*/ 78532 w 329321"/>
                <a:gd name="connsiteY4" fmla="*/ 11899 h 277445"/>
                <a:gd name="connsiteX5" fmla="*/ 132079 w 329321"/>
                <a:gd name="connsiteY5" fmla="*/ 0 h 27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321" h="277445">
                  <a:moveTo>
                    <a:pt x="132079" y="0"/>
                  </a:moveTo>
                  <a:cubicBezTo>
                    <a:pt x="251072" y="0"/>
                    <a:pt x="316518" y="65446"/>
                    <a:pt x="328417" y="172539"/>
                  </a:cubicBezTo>
                  <a:cubicBezTo>
                    <a:pt x="334366" y="214187"/>
                    <a:pt x="310568" y="249885"/>
                    <a:pt x="268921" y="267734"/>
                  </a:cubicBezTo>
                  <a:cubicBezTo>
                    <a:pt x="197525" y="297482"/>
                    <a:pt x="60683" y="255834"/>
                    <a:pt x="19036" y="184439"/>
                  </a:cubicBezTo>
                  <a:cubicBezTo>
                    <a:pt x="-22612" y="124942"/>
                    <a:pt x="7136" y="35698"/>
                    <a:pt x="78532" y="11899"/>
                  </a:cubicBezTo>
                  <a:cubicBezTo>
                    <a:pt x="96381" y="5950"/>
                    <a:pt x="126129" y="5950"/>
                    <a:pt x="132079" y="0"/>
                  </a:cubicBezTo>
                  <a:close/>
                </a:path>
              </a:pathLst>
            </a:custGeom>
            <a:solidFill>
              <a:srgbClr val="feeee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0BE0776-362A-49DE-8B1D-8C3C23C9457A}"/>
                </a:ext>
              </a:extLst>
            </p:cNvPr>
            <p:cNvSpPr/>
            <p:nvPr/>
          </p:nvSpPr>
          <p:spPr>
            <a:xfrm>
              <a:off x="11418989" y="3278282"/>
              <a:ext cx="331394" cy="336984"/>
            </a:xfrm>
            <a:custGeom>
              <a:avLst/>
              <a:gdLst>
                <a:gd name="connsiteX0" fmla="*/ 161176 w 331394"/>
                <a:gd name="connsiteY0" fmla="*/ 1461 h 336984"/>
                <a:gd name="connsiteX1" fmla="*/ 309917 w 331394"/>
                <a:gd name="connsiteY1" fmla="*/ 102605 h 336984"/>
                <a:gd name="connsiteX2" fmla="*/ 280169 w 331394"/>
                <a:gd name="connsiteY2" fmla="*/ 322741 h 336984"/>
                <a:gd name="connsiteX3" fmla="*/ 244471 w 331394"/>
                <a:gd name="connsiteY3" fmla="*/ 328691 h 336984"/>
                <a:gd name="connsiteX4" fmla="*/ 6486 w 331394"/>
                <a:gd name="connsiteY4" fmla="*/ 78806 h 336984"/>
                <a:gd name="connsiteX5" fmla="*/ 12436 w 331394"/>
                <a:gd name="connsiteY5" fmla="*/ 43108 h 336984"/>
                <a:gd name="connsiteX6" fmla="*/ 161176 w 331394"/>
                <a:gd name="connsiteY6" fmla="*/ 1461 h 33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94" h="336984">
                  <a:moveTo>
                    <a:pt x="161176" y="1461"/>
                  </a:moveTo>
                  <a:cubicBezTo>
                    <a:pt x="214723" y="1461"/>
                    <a:pt x="274220" y="31209"/>
                    <a:pt x="309917" y="102605"/>
                  </a:cubicBezTo>
                  <a:cubicBezTo>
                    <a:pt x="351565" y="179950"/>
                    <a:pt x="327766" y="251346"/>
                    <a:pt x="280169" y="322741"/>
                  </a:cubicBezTo>
                  <a:cubicBezTo>
                    <a:pt x="268270" y="340590"/>
                    <a:pt x="256371" y="340590"/>
                    <a:pt x="244471" y="328691"/>
                  </a:cubicBezTo>
                  <a:cubicBezTo>
                    <a:pt x="167126" y="245396"/>
                    <a:pt x="83831" y="162101"/>
                    <a:pt x="6486" y="78806"/>
                  </a:cubicBezTo>
                  <a:cubicBezTo>
                    <a:pt x="-5413" y="66907"/>
                    <a:pt x="536" y="49058"/>
                    <a:pt x="12436" y="43108"/>
                  </a:cubicBezTo>
                  <a:cubicBezTo>
                    <a:pt x="48134" y="7410"/>
                    <a:pt x="89781" y="-4489"/>
                    <a:pt x="161176" y="1461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92224B1-E4AF-401C-997A-F565D891A892}"/>
                </a:ext>
              </a:extLst>
            </p:cNvPr>
            <p:cNvSpPr/>
            <p:nvPr/>
          </p:nvSpPr>
          <p:spPr>
            <a:xfrm>
              <a:off x="11760807" y="3654570"/>
              <a:ext cx="292354" cy="343064"/>
            </a:xfrm>
            <a:custGeom>
              <a:avLst/>
              <a:gdLst>
                <a:gd name="connsiteX0" fmla="*/ 93042 w 292354"/>
                <a:gd name="connsiteY0" fmla="*/ 0 h 343064"/>
                <a:gd name="connsiteX1" fmla="*/ 265581 w 292354"/>
                <a:gd name="connsiteY1" fmla="*/ 83295 h 343064"/>
                <a:gd name="connsiteX2" fmla="*/ 265581 w 292354"/>
                <a:gd name="connsiteY2" fmla="*/ 261784 h 343064"/>
                <a:gd name="connsiteX3" fmla="*/ 247732 w 292354"/>
                <a:gd name="connsiteY3" fmla="*/ 291532 h 343064"/>
                <a:gd name="connsiteX4" fmla="*/ 140638 w 292354"/>
                <a:gd name="connsiteY4" fmla="*/ 291532 h 343064"/>
                <a:gd name="connsiteX5" fmla="*/ 9747 w 292354"/>
                <a:gd name="connsiteY5" fmla="*/ 83295 h 343064"/>
                <a:gd name="connsiteX6" fmla="*/ 33545 w 292354"/>
                <a:gd name="connsiteY6" fmla="*/ 17849 h 343064"/>
                <a:gd name="connsiteX7" fmla="*/ 93042 w 292354"/>
                <a:gd name="connsiteY7" fmla="*/ 0 h 3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354" h="343064">
                  <a:moveTo>
                    <a:pt x="93042" y="0"/>
                  </a:moveTo>
                  <a:cubicBezTo>
                    <a:pt x="176336" y="0"/>
                    <a:pt x="229883" y="23799"/>
                    <a:pt x="265581" y="83295"/>
                  </a:cubicBezTo>
                  <a:cubicBezTo>
                    <a:pt x="301279" y="142791"/>
                    <a:pt x="301279" y="202288"/>
                    <a:pt x="265581" y="261784"/>
                  </a:cubicBezTo>
                  <a:cubicBezTo>
                    <a:pt x="259631" y="273683"/>
                    <a:pt x="253682" y="279633"/>
                    <a:pt x="247732" y="291532"/>
                  </a:cubicBezTo>
                  <a:cubicBezTo>
                    <a:pt x="188236" y="368878"/>
                    <a:pt x="176336" y="351029"/>
                    <a:pt x="140638" y="291532"/>
                  </a:cubicBezTo>
                  <a:cubicBezTo>
                    <a:pt x="98991" y="220137"/>
                    <a:pt x="51394" y="154691"/>
                    <a:pt x="9747" y="83295"/>
                  </a:cubicBezTo>
                  <a:cubicBezTo>
                    <a:pt x="-8102" y="47597"/>
                    <a:pt x="-2153" y="23799"/>
                    <a:pt x="33545" y="17849"/>
                  </a:cubicBezTo>
                  <a:cubicBezTo>
                    <a:pt x="57343" y="5950"/>
                    <a:pt x="81142" y="5950"/>
                    <a:pt x="93042" y="0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EAB8B78-18BD-44B4-AA4F-AF008DD987B2}"/>
                </a:ext>
              </a:extLst>
            </p:cNvPr>
            <p:cNvSpPr/>
            <p:nvPr/>
          </p:nvSpPr>
          <p:spPr>
            <a:xfrm>
              <a:off x="9952118" y="2595535"/>
              <a:ext cx="390182" cy="218769"/>
            </a:xfrm>
            <a:custGeom>
              <a:avLst/>
              <a:gdLst>
                <a:gd name="connsiteX0" fmla="*/ 200135 w 390182"/>
                <a:gd name="connsiteY0" fmla="*/ 0 h 218769"/>
                <a:gd name="connsiteX1" fmla="*/ 378624 w 390182"/>
                <a:gd name="connsiteY1" fmla="*/ 130892 h 218769"/>
                <a:gd name="connsiteX2" fmla="*/ 313178 w 390182"/>
                <a:gd name="connsiteY2" fmla="*/ 214187 h 218769"/>
                <a:gd name="connsiteX3" fmla="*/ 33545 w 390182"/>
                <a:gd name="connsiteY3" fmla="*/ 166590 h 218769"/>
                <a:gd name="connsiteX4" fmla="*/ 9746 w 390182"/>
                <a:gd name="connsiteY4" fmla="*/ 113043 h 218769"/>
                <a:gd name="connsiteX5" fmla="*/ 200135 w 390182"/>
                <a:gd name="connsiteY5" fmla="*/ 0 h 2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182" h="218769">
                  <a:moveTo>
                    <a:pt x="200135" y="0"/>
                  </a:moveTo>
                  <a:cubicBezTo>
                    <a:pt x="283430" y="0"/>
                    <a:pt x="354825" y="53547"/>
                    <a:pt x="378624" y="130892"/>
                  </a:cubicBezTo>
                  <a:cubicBezTo>
                    <a:pt x="408372" y="220137"/>
                    <a:pt x="378624" y="226086"/>
                    <a:pt x="313178" y="214187"/>
                  </a:cubicBezTo>
                  <a:cubicBezTo>
                    <a:pt x="217984" y="202288"/>
                    <a:pt x="122790" y="184439"/>
                    <a:pt x="33545" y="166590"/>
                  </a:cubicBezTo>
                  <a:cubicBezTo>
                    <a:pt x="-2153" y="160640"/>
                    <a:pt x="-8102" y="136842"/>
                    <a:pt x="9746" y="113043"/>
                  </a:cubicBezTo>
                  <a:cubicBezTo>
                    <a:pt x="57343" y="41648"/>
                    <a:pt x="122790" y="11899"/>
                    <a:pt x="200135" y="0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8605231D-8A26-436C-8A6E-032D320EA70C}"/>
                </a:ext>
              </a:extLst>
            </p:cNvPr>
            <p:cNvSpPr/>
            <p:nvPr/>
          </p:nvSpPr>
          <p:spPr>
            <a:xfrm>
              <a:off x="12162102" y="4510214"/>
              <a:ext cx="236054" cy="327798"/>
            </a:xfrm>
            <a:custGeom>
              <a:avLst/>
              <a:gdLst>
                <a:gd name="connsiteX0" fmla="*/ 1127 w 236054"/>
                <a:gd name="connsiteY0" fmla="*/ 60601 h 327798"/>
                <a:gd name="connsiteX1" fmla="*/ 48725 w 236054"/>
                <a:gd name="connsiteY1" fmla="*/ 1104 h 327798"/>
                <a:gd name="connsiteX2" fmla="*/ 179617 w 236054"/>
                <a:gd name="connsiteY2" fmla="*/ 54651 h 327798"/>
                <a:gd name="connsiteX3" fmla="*/ 197466 w 236054"/>
                <a:gd name="connsiteY3" fmla="*/ 250989 h 327798"/>
                <a:gd name="connsiteX4" fmla="*/ 84422 w 236054"/>
                <a:gd name="connsiteY4" fmla="*/ 322385 h 327798"/>
                <a:gd name="connsiteX5" fmla="*/ 24926 w 236054"/>
                <a:gd name="connsiteY5" fmla="*/ 286687 h 327798"/>
                <a:gd name="connsiteX6" fmla="*/ 1127 w 236054"/>
                <a:gd name="connsiteY6" fmla="*/ 60601 h 32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54" h="327798">
                  <a:moveTo>
                    <a:pt x="1127" y="60601"/>
                  </a:moveTo>
                  <a:cubicBezTo>
                    <a:pt x="-4822" y="13004"/>
                    <a:pt x="13027" y="-4845"/>
                    <a:pt x="48725" y="1104"/>
                  </a:cubicBezTo>
                  <a:cubicBezTo>
                    <a:pt x="96322" y="7054"/>
                    <a:pt x="143919" y="24903"/>
                    <a:pt x="179617" y="54651"/>
                  </a:cubicBezTo>
                  <a:cubicBezTo>
                    <a:pt x="245062" y="108198"/>
                    <a:pt x="256962" y="185543"/>
                    <a:pt x="197466" y="250989"/>
                  </a:cubicBezTo>
                  <a:cubicBezTo>
                    <a:pt x="167717" y="286687"/>
                    <a:pt x="126070" y="304536"/>
                    <a:pt x="84422" y="322385"/>
                  </a:cubicBezTo>
                  <a:cubicBezTo>
                    <a:pt x="48725" y="334284"/>
                    <a:pt x="24926" y="328334"/>
                    <a:pt x="24926" y="286687"/>
                  </a:cubicBezTo>
                  <a:cubicBezTo>
                    <a:pt x="24926" y="209341"/>
                    <a:pt x="18977" y="131996"/>
                    <a:pt x="1127" y="60601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92B3D1F-0D23-4CF4-8B75-42FF3B58635D}"/>
                </a:ext>
              </a:extLst>
            </p:cNvPr>
            <p:cNvSpPr/>
            <p:nvPr/>
          </p:nvSpPr>
          <p:spPr>
            <a:xfrm>
              <a:off x="12030409" y="4100793"/>
              <a:ext cx="267245" cy="331320"/>
            </a:xfrm>
            <a:custGeom>
              <a:avLst/>
              <a:gdLst>
                <a:gd name="connsiteX0" fmla="*/ 73324 w 267245"/>
                <a:gd name="connsiteY0" fmla="*/ 5950 h 331320"/>
                <a:gd name="connsiteX1" fmla="*/ 222065 w 267245"/>
                <a:gd name="connsiteY1" fmla="*/ 59496 h 331320"/>
                <a:gd name="connsiteX2" fmla="*/ 239914 w 267245"/>
                <a:gd name="connsiteY2" fmla="*/ 237985 h 331320"/>
                <a:gd name="connsiteX3" fmla="*/ 150670 w 267245"/>
                <a:gd name="connsiteY3" fmla="*/ 321280 h 331320"/>
                <a:gd name="connsiteX4" fmla="*/ 97123 w 267245"/>
                <a:gd name="connsiteY4" fmla="*/ 303432 h 331320"/>
                <a:gd name="connsiteX5" fmla="*/ 7878 w 267245"/>
                <a:gd name="connsiteY5" fmla="*/ 65446 h 331320"/>
                <a:gd name="connsiteX6" fmla="*/ 49526 w 267245"/>
                <a:gd name="connsiteY6" fmla="*/ 0 h 331320"/>
                <a:gd name="connsiteX7" fmla="*/ 73324 w 267245"/>
                <a:gd name="connsiteY7" fmla="*/ 5950 h 3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245" h="331320">
                  <a:moveTo>
                    <a:pt x="73324" y="5950"/>
                  </a:moveTo>
                  <a:cubicBezTo>
                    <a:pt x="132821" y="0"/>
                    <a:pt x="180418" y="23799"/>
                    <a:pt x="222065" y="59496"/>
                  </a:cubicBezTo>
                  <a:cubicBezTo>
                    <a:pt x="275612" y="113043"/>
                    <a:pt x="281561" y="178489"/>
                    <a:pt x="239914" y="237985"/>
                  </a:cubicBezTo>
                  <a:cubicBezTo>
                    <a:pt x="216116" y="267734"/>
                    <a:pt x="186367" y="297482"/>
                    <a:pt x="150670" y="321280"/>
                  </a:cubicBezTo>
                  <a:cubicBezTo>
                    <a:pt x="126871" y="339129"/>
                    <a:pt x="109022" y="333180"/>
                    <a:pt x="97123" y="303432"/>
                  </a:cubicBezTo>
                  <a:cubicBezTo>
                    <a:pt x="73324" y="220137"/>
                    <a:pt x="37626" y="142791"/>
                    <a:pt x="7878" y="65446"/>
                  </a:cubicBezTo>
                  <a:cubicBezTo>
                    <a:pt x="-9971" y="23799"/>
                    <a:pt x="1929" y="5950"/>
                    <a:pt x="49526" y="0"/>
                  </a:cubicBezTo>
                  <a:cubicBezTo>
                    <a:pt x="55475" y="5950"/>
                    <a:pt x="61425" y="5950"/>
                    <a:pt x="73324" y="5950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9CCB6C18-157D-497D-BE66-74AFB01E28E9}"/>
                </a:ext>
              </a:extLst>
            </p:cNvPr>
            <p:cNvSpPr/>
            <p:nvPr/>
          </p:nvSpPr>
          <p:spPr>
            <a:xfrm>
              <a:off x="9487753" y="2540501"/>
              <a:ext cx="378917" cy="203775"/>
            </a:xfrm>
            <a:custGeom>
              <a:avLst/>
              <a:gdLst>
                <a:gd name="connsiteX0" fmla="*/ 378918 w 378917"/>
                <a:gd name="connsiteY0" fmla="*/ 191876 h 203775"/>
                <a:gd name="connsiteX1" fmla="*/ 325371 w 378917"/>
                <a:gd name="connsiteY1" fmla="*/ 203775 h 203775"/>
                <a:gd name="connsiteX2" fmla="*/ 27889 w 378917"/>
                <a:gd name="connsiteY2" fmla="*/ 174027 h 203775"/>
                <a:gd name="connsiteX3" fmla="*/ 10040 w 378917"/>
                <a:gd name="connsiteY3" fmla="*/ 126430 h 203775"/>
                <a:gd name="connsiteX4" fmla="*/ 63587 w 378917"/>
                <a:gd name="connsiteY4" fmla="*/ 55034 h 203775"/>
                <a:gd name="connsiteX5" fmla="*/ 301572 w 378917"/>
                <a:gd name="connsiteY5" fmla="*/ 43135 h 203775"/>
                <a:gd name="connsiteX6" fmla="*/ 378918 w 378917"/>
                <a:gd name="connsiteY6" fmla="*/ 191876 h 2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17" h="203775">
                  <a:moveTo>
                    <a:pt x="378918" y="191876"/>
                  </a:moveTo>
                  <a:cubicBezTo>
                    <a:pt x="361068" y="203775"/>
                    <a:pt x="343220" y="203775"/>
                    <a:pt x="325371" y="203775"/>
                  </a:cubicBezTo>
                  <a:cubicBezTo>
                    <a:pt x="224227" y="191876"/>
                    <a:pt x="129033" y="185926"/>
                    <a:pt x="27889" y="174027"/>
                  </a:cubicBezTo>
                  <a:cubicBezTo>
                    <a:pt x="-1859" y="168077"/>
                    <a:pt x="-7809" y="150228"/>
                    <a:pt x="10040" y="126430"/>
                  </a:cubicBezTo>
                  <a:cubicBezTo>
                    <a:pt x="27889" y="102631"/>
                    <a:pt x="45738" y="78833"/>
                    <a:pt x="63587" y="55034"/>
                  </a:cubicBezTo>
                  <a:cubicBezTo>
                    <a:pt x="129033" y="-22311"/>
                    <a:pt x="236126" y="-10412"/>
                    <a:pt x="301572" y="43135"/>
                  </a:cubicBezTo>
                  <a:cubicBezTo>
                    <a:pt x="349169" y="84782"/>
                    <a:pt x="378918" y="132379"/>
                    <a:pt x="378918" y="191876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F6E7759-C840-47A5-976A-54BEDCA2F238}"/>
                </a:ext>
              </a:extLst>
            </p:cNvPr>
            <p:cNvSpPr/>
            <p:nvPr/>
          </p:nvSpPr>
          <p:spPr>
            <a:xfrm>
              <a:off x="10438936" y="3131667"/>
              <a:ext cx="323906" cy="213521"/>
            </a:xfrm>
            <a:custGeom>
              <a:avLst/>
              <a:gdLst>
                <a:gd name="connsiteX0" fmla="*/ 219036 w 323906"/>
                <a:gd name="connsiteY0" fmla="*/ 213522 h 213521"/>
                <a:gd name="connsiteX1" fmla="*/ 22698 w 323906"/>
                <a:gd name="connsiteY1" fmla="*/ 124277 h 213521"/>
                <a:gd name="connsiteX2" fmla="*/ 58395 w 323906"/>
                <a:gd name="connsiteY2" fmla="*/ 5284 h 213521"/>
                <a:gd name="connsiteX3" fmla="*/ 284482 w 323906"/>
                <a:gd name="connsiteY3" fmla="*/ 58831 h 213521"/>
                <a:gd name="connsiteX4" fmla="*/ 320180 w 323906"/>
                <a:gd name="connsiteY4" fmla="*/ 142126 h 213521"/>
                <a:gd name="connsiteX5" fmla="*/ 219036 w 323906"/>
                <a:gd name="connsiteY5" fmla="*/ 213522 h 21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906" h="213521">
                  <a:moveTo>
                    <a:pt x="219036" y="213522"/>
                  </a:moveTo>
                  <a:cubicBezTo>
                    <a:pt x="147640" y="207572"/>
                    <a:pt x="76244" y="183773"/>
                    <a:pt x="22698" y="124277"/>
                  </a:cubicBezTo>
                  <a:cubicBezTo>
                    <a:pt x="-18950" y="82630"/>
                    <a:pt x="-1101" y="17184"/>
                    <a:pt x="58395" y="5284"/>
                  </a:cubicBezTo>
                  <a:cubicBezTo>
                    <a:pt x="141690" y="-12565"/>
                    <a:pt x="219036" y="17184"/>
                    <a:pt x="284482" y="58831"/>
                  </a:cubicBezTo>
                  <a:cubicBezTo>
                    <a:pt x="314230" y="76680"/>
                    <a:pt x="332079" y="106428"/>
                    <a:pt x="320180" y="142126"/>
                  </a:cubicBezTo>
                  <a:cubicBezTo>
                    <a:pt x="314230" y="183773"/>
                    <a:pt x="272582" y="213522"/>
                    <a:pt x="219036" y="213522"/>
                  </a:cubicBezTo>
                  <a:close/>
                </a:path>
              </a:pathLst>
            </a:custGeom>
            <a:solidFill>
              <a:srgbClr val="feeee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1F4ACA96-47AC-4DC4-9636-FDC03FDF2719}"/>
                </a:ext>
              </a:extLst>
            </p:cNvPr>
            <p:cNvSpPr/>
            <p:nvPr/>
          </p:nvSpPr>
          <p:spPr>
            <a:xfrm>
              <a:off x="12143865" y="4926210"/>
              <a:ext cx="215749" cy="293114"/>
            </a:xfrm>
            <a:custGeom>
              <a:avLst/>
              <a:gdLst>
                <a:gd name="connsiteX0" fmla="*/ 31264 w 215749"/>
                <a:gd name="connsiteY0" fmla="*/ 293115 h 293114"/>
                <a:gd name="connsiteX1" fmla="*/ 1516 w 215749"/>
                <a:gd name="connsiteY1" fmla="*/ 257417 h 293114"/>
                <a:gd name="connsiteX2" fmla="*/ 55063 w 215749"/>
                <a:gd name="connsiteY2" fmla="*/ 19432 h 293114"/>
                <a:gd name="connsiteX3" fmla="*/ 90761 w 215749"/>
                <a:gd name="connsiteY3" fmla="*/ 1582 h 293114"/>
                <a:gd name="connsiteX4" fmla="*/ 209753 w 215749"/>
                <a:gd name="connsiteY4" fmla="*/ 102727 h 293114"/>
                <a:gd name="connsiteX5" fmla="*/ 162157 w 215749"/>
                <a:gd name="connsiteY5" fmla="*/ 239568 h 293114"/>
                <a:gd name="connsiteX6" fmla="*/ 31264 w 215749"/>
                <a:gd name="connsiteY6" fmla="*/ 293115 h 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9" h="293114">
                  <a:moveTo>
                    <a:pt x="31264" y="293115"/>
                  </a:moveTo>
                  <a:cubicBezTo>
                    <a:pt x="7466" y="293115"/>
                    <a:pt x="-4433" y="281216"/>
                    <a:pt x="1516" y="257417"/>
                  </a:cubicBezTo>
                  <a:cubicBezTo>
                    <a:pt x="19365" y="180072"/>
                    <a:pt x="37214" y="102727"/>
                    <a:pt x="55063" y="19432"/>
                  </a:cubicBezTo>
                  <a:cubicBezTo>
                    <a:pt x="61012" y="7532"/>
                    <a:pt x="72912" y="-4367"/>
                    <a:pt x="90761" y="1582"/>
                  </a:cubicBezTo>
                  <a:cubicBezTo>
                    <a:pt x="150257" y="13482"/>
                    <a:pt x="191905" y="49180"/>
                    <a:pt x="209753" y="102727"/>
                  </a:cubicBezTo>
                  <a:cubicBezTo>
                    <a:pt x="227602" y="144374"/>
                    <a:pt x="203804" y="203870"/>
                    <a:pt x="162157" y="239568"/>
                  </a:cubicBezTo>
                  <a:cubicBezTo>
                    <a:pt x="126459" y="275266"/>
                    <a:pt x="78862" y="293115"/>
                    <a:pt x="31264" y="293115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C664D8B9-3384-4404-A489-733E71E216DA}"/>
                </a:ext>
              </a:extLst>
            </p:cNvPr>
            <p:cNvSpPr/>
            <p:nvPr/>
          </p:nvSpPr>
          <p:spPr>
            <a:xfrm>
              <a:off x="10655092" y="3654570"/>
              <a:ext cx="257613" cy="201573"/>
            </a:xfrm>
            <a:custGeom>
              <a:avLst/>
              <a:gdLst>
                <a:gd name="connsiteX0" fmla="*/ 92124 w 257613"/>
                <a:gd name="connsiteY0" fmla="*/ 0 h 201573"/>
                <a:gd name="connsiteX1" fmla="*/ 234915 w 257613"/>
                <a:gd name="connsiteY1" fmla="*/ 65446 h 201573"/>
                <a:gd name="connsiteX2" fmla="*/ 199218 w 257613"/>
                <a:gd name="connsiteY2" fmla="*/ 196338 h 201573"/>
                <a:gd name="connsiteX3" fmla="*/ 20729 w 257613"/>
                <a:gd name="connsiteY3" fmla="*/ 136842 h 201573"/>
                <a:gd name="connsiteX4" fmla="*/ 8829 w 257613"/>
                <a:gd name="connsiteY4" fmla="*/ 41648 h 201573"/>
                <a:gd name="connsiteX5" fmla="*/ 92124 w 257613"/>
                <a:gd name="connsiteY5" fmla="*/ 0 h 20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613" h="201573">
                  <a:moveTo>
                    <a:pt x="92124" y="0"/>
                  </a:moveTo>
                  <a:cubicBezTo>
                    <a:pt x="151621" y="0"/>
                    <a:pt x="199218" y="23799"/>
                    <a:pt x="234915" y="65446"/>
                  </a:cubicBezTo>
                  <a:cubicBezTo>
                    <a:pt x="276563" y="113043"/>
                    <a:pt x="258714" y="178489"/>
                    <a:pt x="199218" y="196338"/>
                  </a:cubicBezTo>
                  <a:cubicBezTo>
                    <a:pt x="139721" y="214187"/>
                    <a:pt x="56426" y="184439"/>
                    <a:pt x="20729" y="136842"/>
                  </a:cubicBezTo>
                  <a:cubicBezTo>
                    <a:pt x="2880" y="107093"/>
                    <a:pt x="-9020" y="77345"/>
                    <a:pt x="8829" y="41648"/>
                  </a:cubicBezTo>
                  <a:cubicBezTo>
                    <a:pt x="26678" y="11899"/>
                    <a:pt x="56426" y="0"/>
                    <a:pt x="92124" y="0"/>
                  </a:cubicBezTo>
                  <a:close/>
                </a:path>
              </a:pathLst>
            </a:custGeom>
            <a:solidFill>
              <a:srgbClr val="feeee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D826A28-8260-4C1F-9B1C-B0EAF0319E2C}"/>
                </a:ext>
              </a:extLst>
            </p:cNvPr>
            <p:cNvSpPr/>
            <p:nvPr/>
          </p:nvSpPr>
          <p:spPr>
            <a:xfrm>
              <a:off x="11067848" y="3469565"/>
              <a:ext cx="143440" cy="149307"/>
            </a:xfrm>
            <a:custGeom>
              <a:avLst/>
              <a:gdLst>
                <a:gd name="connsiteX0" fmla="*/ 143440 w 143440"/>
                <a:gd name="connsiteY0" fmla="*/ 89811 h 149307"/>
                <a:gd name="connsiteX1" fmla="*/ 77994 w 143440"/>
                <a:gd name="connsiteY1" fmla="*/ 149308 h 149307"/>
                <a:gd name="connsiteX2" fmla="*/ 649 w 143440"/>
                <a:gd name="connsiteY2" fmla="*/ 60063 h 149307"/>
                <a:gd name="connsiteX3" fmla="*/ 66095 w 143440"/>
                <a:gd name="connsiteY3" fmla="*/ 567 h 149307"/>
                <a:gd name="connsiteX4" fmla="*/ 143440 w 143440"/>
                <a:gd name="connsiteY4" fmla="*/ 89811 h 14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40" h="149307">
                  <a:moveTo>
                    <a:pt x="143440" y="89811"/>
                  </a:moveTo>
                  <a:cubicBezTo>
                    <a:pt x="143440" y="125509"/>
                    <a:pt x="113692" y="149308"/>
                    <a:pt x="77994" y="149308"/>
                  </a:cubicBezTo>
                  <a:cubicBezTo>
                    <a:pt x="30397" y="143358"/>
                    <a:pt x="-5301" y="107660"/>
                    <a:pt x="649" y="60063"/>
                  </a:cubicBezTo>
                  <a:cubicBezTo>
                    <a:pt x="6598" y="24365"/>
                    <a:pt x="36347" y="567"/>
                    <a:pt x="66095" y="567"/>
                  </a:cubicBezTo>
                  <a:cubicBezTo>
                    <a:pt x="107742" y="-5383"/>
                    <a:pt x="143440" y="36265"/>
                    <a:pt x="143440" y="89811"/>
                  </a:cubicBezTo>
                  <a:close/>
                </a:path>
              </a:pathLst>
            </a:custGeom>
            <a:solidFill>
              <a:srgbClr val="feeee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20A74A5-0417-4EFB-9516-60EF228A6A79}"/>
                </a:ext>
              </a:extLst>
            </p:cNvPr>
            <p:cNvSpPr/>
            <p:nvPr/>
          </p:nvSpPr>
          <p:spPr>
            <a:xfrm>
              <a:off x="11394211" y="3904455"/>
              <a:ext cx="142194" cy="143614"/>
            </a:xfrm>
            <a:custGeom>
              <a:avLst/>
              <a:gdLst>
                <a:gd name="connsiteX0" fmla="*/ 61013 w 142194"/>
                <a:gd name="connsiteY0" fmla="*/ 0 h 143614"/>
                <a:gd name="connsiteX1" fmla="*/ 138358 w 142194"/>
                <a:gd name="connsiteY1" fmla="*/ 95194 h 143614"/>
                <a:gd name="connsiteX2" fmla="*/ 114559 w 142194"/>
                <a:gd name="connsiteY2" fmla="*/ 130892 h 143614"/>
                <a:gd name="connsiteX3" fmla="*/ 31264 w 142194"/>
                <a:gd name="connsiteY3" fmla="*/ 124942 h 143614"/>
                <a:gd name="connsiteX4" fmla="*/ 1516 w 142194"/>
                <a:gd name="connsiteY4" fmla="*/ 47597 h 143614"/>
                <a:gd name="connsiteX5" fmla="*/ 61013 w 142194"/>
                <a:gd name="connsiteY5" fmla="*/ 0 h 14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94" h="143614">
                  <a:moveTo>
                    <a:pt x="61013" y="0"/>
                  </a:moveTo>
                  <a:cubicBezTo>
                    <a:pt x="108610" y="0"/>
                    <a:pt x="156207" y="47597"/>
                    <a:pt x="138358" y="95194"/>
                  </a:cubicBezTo>
                  <a:cubicBezTo>
                    <a:pt x="132408" y="107093"/>
                    <a:pt x="126458" y="118993"/>
                    <a:pt x="114559" y="130892"/>
                  </a:cubicBezTo>
                  <a:cubicBezTo>
                    <a:pt x="90761" y="148741"/>
                    <a:pt x="55063" y="148741"/>
                    <a:pt x="31264" y="124942"/>
                  </a:cubicBezTo>
                  <a:cubicBezTo>
                    <a:pt x="7466" y="107093"/>
                    <a:pt x="-4433" y="77345"/>
                    <a:pt x="1516" y="47597"/>
                  </a:cubicBezTo>
                  <a:cubicBezTo>
                    <a:pt x="13416" y="23799"/>
                    <a:pt x="37214" y="0"/>
                    <a:pt x="61013" y="0"/>
                  </a:cubicBezTo>
                  <a:close/>
                </a:path>
              </a:pathLst>
            </a:custGeom>
            <a:solidFill>
              <a:srgbClr val="feeee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95F7856-4190-4B02-A935-8B407F8527E0}"/>
                </a:ext>
              </a:extLst>
            </p:cNvPr>
            <p:cNvSpPr/>
            <p:nvPr/>
          </p:nvSpPr>
          <p:spPr>
            <a:xfrm>
              <a:off x="8033257" y="857309"/>
              <a:ext cx="91322" cy="85742"/>
            </a:xfrm>
            <a:custGeom>
              <a:avLst/>
              <a:gdLst>
                <a:gd name="connsiteX0" fmla="*/ 90169 w 91322"/>
                <a:gd name="connsiteY0" fmla="*/ 36630 h 85742"/>
                <a:gd name="connsiteX1" fmla="*/ 54471 w 91322"/>
                <a:gd name="connsiteY1" fmla="*/ 84227 h 85742"/>
                <a:gd name="connsiteX2" fmla="*/ 925 w 91322"/>
                <a:gd name="connsiteY2" fmla="*/ 54479 h 85742"/>
                <a:gd name="connsiteX3" fmla="*/ 42572 w 91322"/>
                <a:gd name="connsiteY3" fmla="*/ 932 h 85742"/>
                <a:gd name="connsiteX4" fmla="*/ 90169 w 91322"/>
                <a:gd name="connsiteY4" fmla="*/ 36630 h 8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2" h="85742">
                  <a:moveTo>
                    <a:pt x="90169" y="36630"/>
                  </a:moveTo>
                  <a:cubicBezTo>
                    <a:pt x="96119" y="54479"/>
                    <a:pt x="78270" y="78277"/>
                    <a:pt x="54471" y="84227"/>
                  </a:cubicBezTo>
                  <a:cubicBezTo>
                    <a:pt x="30673" y="90176"/>
                    <a:pt x="6874" y="78277"/>
                    <a:pt x="925" y="54479"/>
                  </a:cubicBezTo>
                  <a:cubicBezTo>
                    <a:pt x="-5025" y="30680"/>
                    <a:pt x="18774" y="932"/>
                    <a:pt x="42572" y="932"/>
                  </a:cubicBezTo>
                  <a:cubicBezTo>
                    <a:pt x="60421" y="-5018"/>
                    <a:pt x="90169" y="18781"/>
                    <a:pt x="90169" y="36630"/>
                  </a:cubicBezTo>
                  <a:close/>
                </a:path>
              </a:pathLst>
            </a:custGeom>
            <a:solidFill>
              <a:srgbClr val="fccdb9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Drawing 23">
            <a:extLst>
              <a:ext uri="{FF2B5EF4-FFF2-40B4-BE49-F238E27FC236}">
                <a16:creationId xmlns:a16="http://schemas.microsoft.com/office/drawing/2014/main" id="{BCD41B83-4026-45E7-8C7A-3B8AB52C173F}"/>
              </a:ext>
            </a:extLst>
          </p:cNvPr>
          <p:cNvSpPr/>
          <p:nvPr/>
        </p:nvSpPr>
        <p:spPr>
          <a:xfrm rot="11188679">
            <a:off x="740419" y="221279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Drawing 23">
            <a:extLst>
              <a:ext uri="{FF2B5EF4-FFF2-40B4-BE49-F238E27FC236}">
                <a16:creationId xmlns:a16="http://schemas.microsoft.com/office/drawing/2014/main" id="{709B4343-F786-4A14-A353-F1A24E6DD374}"/>
              </a:ext>
            </a:extLst>
          </p:cNvPr>
          <p:cNvSpPr/>
          <p:nvPr/>
        </p:nvSpPr>
        <p:spPr>
          <a:xfrm rot="11188679">
            <a:off x="740419" y="346809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23">
            <a:extLst>
              <a:ext uri="{FF2B5EF4-FFF2-40B4-BE49-F238E27FC236}">
                <a16:creationId xmlns:a16="http://schemas.microsoft.com/office/drawing/2014/main" id="{074FAB54-0F70-44A7-8599-8938276D1597}"/>
              </a:ext>
            </a:extLst>
          </p:cNvPr>
          <p:cNvSpPr/>
          <p:nvPr/>
        </p:nvSpPr>
        <p:spPr>
          <a:xfrm rot="11188679">
            <a:off x="740419" y="481421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3">
            <a:extLst>
              <a:ext uri="{FF2B5EF4-FFF2-40B4-BE49-F238E27FC236}">
                <a16:creationId xmlns:a16="http://schemas.microsoft.com/office/drawing/2014/main" id="{69886E65-CDFD-49E8-B61E-3F4441A3B05F}"/>
              </a:ext>
            </a:extLst>
          </p:cNvPr>
          <p:cNvSpPr/>
          <p:nvPr/>
        </p:nvSpPr>
        <p:spPr>
          <a:xfrm rot="11188679">
            <a:off x="5268688" y="284148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737BFBE0-A7C6-4360-A885-50584899DF49}"/>
              </a:ext>
            </a:extLst>
          </p:cNvPr>
          <p:cNvSpPr/>
          <p:nvPr/>
        </p:nvSpPr>
        <p:spPr>
          <a:xfrm rot="11188679">
            <a:off x="5268688" y="409679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Drawing 23">
            <a:extLst>
              <a:ext uri="{FF2B5EF4-FFF2-40B4-BE49-F238E27FC236}">
                <a16:creationId xmlns:a16="http://schemas.microsoft.com/office/drawing/2014/main" id="{8C03B3D1-ED02-41B6-800E-A33BA8D8C607}"/>
              </a:ext>
            </a:extLst>
          </p:cNvPr>
          <p:cNvSpPr/>
          <p:nvPr/>
        </p:nvSpPr>
        <p:spPr>
          <a:xfrm rot="11188679">
            <a:off x="5268688" y="544290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825887" cy="11039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B1136C-2B18-4D77-9096-504BAE710734}"/>
              </a:ext>
            </a:extLst>
          </p:cNvPr>
          <p:cNvSpPr/>
          <p:nvPr/>
        </p:nvSpPr>
        <p:spPr>
          <a:xfrm>
            <a:off x="845453" y="2300925"/>
            <a:ext cx="915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F3F6B3-D4C0-410A-88D6-37E10C0983F8}"/>
              </a:ext>
            </a:extLst>
          </p:cNvPr>
          <p:cNvSpPr/>
          <p:nvPr/>
        </p:nvSpPr>
        <p:spPr>
          <a:xfrm>
            <a:off x="970487" y="3543798"/>
            <a:ext cx="665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A9FF3-1AB4-4052-9CA6-E88FBB448A89}"/>
              </a:ext>
            </a:extLst>
          </p:cNvPr>
          <p:cNvSpPr/>
          <p:nvPr/>
        </p:nvSpPr>
        <p:spPr>
          <a:xfrm>
            <a:off x="758089" y="4884363"/>
            <a:ext cx="1090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104C61B-35BF-4D07-9CA3-42A834874F28}"/>
              </a:ext>
            </a:extLst>
          </p:cNvPr>
          <p:cNvSpPr/>
          <p:nvPr/>
        </p:nvSpPr>
        <p:spPr>
          <a:xfrm>
            <a:off x="5415704" y="2900619"/>
            <a:ext cx="938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C249A38-6F61-4868-8577-DC08BEFE1254}"/>
              </a:ext>
            </a:extLst>
          </p:cNvPr>
          <p:cNvSpPr/>
          <p:nvPr/>
        </p:nvSpPr>
        <p:spPr>
          <a:xfrm>
            <a:off x="5301891" y="4143492"/>
            <a:ext cx="1165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540BB18-C39B-4BE2-A156-AB427BD4A63C}"/>
              </a:ext>
            </a:extLst>
          </p:cNvPr>
          <p:cNvSpPr/>
          <p:nvPr/>
        </p:nvSpPr>
        <p:spPr>
          <a:xfrm>
            <a:off x="5555164" y="5484057"/>
            <a:ext cx="659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grpSp>
        <p:nvGrpSpPr>
          <p:cNvPr id="6" name="Drawing 4">
            <a:extLst>
              <a:ext uri="{FF2B5EF4-FFF2-40B4-BE49-F238E27FC236}">
                <a16:creationId xmlns:a16="http://schemas.microsoft.com/office/drawing/2014/main" id="{996B62F1-C877-44CD-9818-6A89BF63C63C}"/>
              </a:ext>
            </a:extLst>
          </p:cNvPr>
          <p:cNvGrpSpPr/>
          <p:nvPr/>
        </p:nvGrpSpPr>
        <p:grpSpPr>
          <a:xfrm>
            <a:off x="10555061" y="5207528"/>
            <a:ext cx="1226555" cy="857685"/>
            <a:chOff x="5895975" y="3285807"/>
            <a:chExt cx="402907" cy="281738"/>
          </a:xfrm>
          <a:solidFill>
            <a:srgbClr val="ffffff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2704DBE6-A0BD-4741-9966-A9FE89367B97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2A3D523-0E42-447D-974F-0BA489355733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D87A737-DEF9-411D-B862-405A5912A49A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Drawing 36">
            <a:extLst>
              <a:ext uri="{FF2B5EF4-FFF2-40B4-BE49-F238E27FC236}">
                <a16:creationId xmlns:a16="http://schemas.microsoft.com/office/drawing/2014/main" id="{8F9A6863-CE66-4954-B349-69063B88C941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bg1"/>
          </a:solidFill>
        </p:grpSpPr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1208AA8-30DE-4755-BF9B-517751391888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2F1895C-E71D-4545-AC77-0743B835E8C7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09F6D4B1-FC74-4B7B-9588-4D047690B74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Polyline: figure 45">
            <a:extLst>
              <a:ext uri="{FF2B5EF4-FFF2-40B4-BE49-F238E27FC236}">
                <a16:creationId xmlns:a16="http://schemas.microsoft.com/office/drawing/2014/main" id="{BCFC9AE6-B728-4ACD-90F6-74CC70D71B81}"/>
              </a:ext>
            </a:extLst>
          </p:cNvPr>
          <p:cNvSpPr/>
          <p:nvPr/>
        </p:nvSpPr>
        <p:spPr>
          <a:xfrm rot="3557720">
            <a:off x="-98619" y="5292826"/>
            <a:ext cx="787884" cy="765645"/>
          </a:xfrm>
          <a:custGeom>
            <a:avLst/>
            <a:gdLst>
              <a:gd name="connsiteX0" fmla="*/ 156210 w 254555"/>
              <a:gd name="connsiteY0" fmla="*/ 160258 h 247370"/>
              <a:gd name="connsiteX1" fmla="*/ 160973 w 254555"/>
              <a:gd name="connsiteY1" fmla="*/ 154543 h 247370"/>
              <a:gd name="connsiteX2" fmla="*/ 210503 w 254555"/>
              <a:gd name="connsiteY2" fmla="*/ 111681 h 247370"/>
              <a:gd name="connsiteX3" fmla="*/ 237173 w 254555"/>
              <a:gd name="connsiteY3" fmla="*/ 97393 h 247370"/>
              <a:gd name="connsiteX4" fmla="*/ 251460 w 254555"/>
              <a:gd name="connsiteY4" fmla="*/ 98346 h 247370"/>
              <a:gd name="connsiteX5" fmla="*/ 253365 w 254555"/>
              <a:gd name="connsiteY5" fmla="*/ 112633 h 247370"/>
              <a:gd name="connsiteX6" fmla="*/ 241935 w 254555"/>
              <a:gd name="connsiteY6" fmla="*/ 133588 h 247370"/>
              <a:gd name="connsiteX7" fmla="*/ 220028 w 254555"/>
              <a:gd name="connsiteY7" fmla="*/ 158353 h 247370"/>
              <a:gd name="connsiteX8" fmla="*/ 108585 w 254555"/>
              <a:gd name="connsiteY8" fmla="*/ 239316 h 247370"/>
              <a:gd name="connsiteX9" fmla="*/ 79058 w 254555"/>
              <a:gd name="connsiteY9" fmla="*/ 234553 h 247370"/>
              <a:gd name="connsiteX10" fmla="*/ 41910 w 254555"/>
              <a:gd name="connsiteY10" fmla="*/ 189786 h 247370"/>
              <a:gd name="connsiteX11" fmla="*/ 1905 w 254555"/>
              <a:gd name="connsiteY11" fmla="*/ 101203 h 247370"/>
              <a:gd name="connsiteX12" fmla="*/ 953 w 254555"/>
              <a:gd name="connsiteY12" fmla="*/ 65008 h 247370"/>
              <a:gd name="connsiteX13" fmla="*/ 5715 w 254555"/>
              <a:gd name="connsiteY13" fmla="*/ 49768 h 247370"/>
              <a:gd name="connsiteX14" fmla="*/ 29528 w 254555"/>
              <a:gd name="connsiteY14" fmla="*/ 43101 h 247370"/>
              <a:gd name="connsiteX15" fmla="*/ 41910 w 254555"/>
              <a:gd name="connsiteY15" fmla="*/ 55483 h 247370"/>
              <a:gd name="connsiteX16" fmla="*/ 62865 w 254555"/>
              <a:gd name="connsiteY16" fmla="*/ 92631 h 247370"/>
              <a:gd name="connsiteX17" fmla="*/ 81915 w 254555"/>
              <a:gd name="connsiteY17" fmla="*/ 140256 h 247370"/>
              <a:gd name="connsiteX18" fmla="*/ 86678 w 254555"/>
              <a:gd name="connsiteY18" fmla="*/ 154543 h 247370"/>
              <a:gd name="connsiteX19" fmla="*/ 91440 w 254555"/>
              <a:gd name="connsiteY19" fmla="*/ 146923 h 247370"/>
              <a:gd name="connsiteX20" fmla="*/ 109538 w 254555"/>
              <a:gd name="connsiteY20" fmla="*/ 82153 h 247370"/>
              <a:gd name="connsiteX21" fmla="*/ 129540 w 254555"/>
              <a:gd name="connsiteY21" fmla="*/ 33576 h 247370"/>
              <a:gd name="connsiteX22" fmla="*/ 140018 w 254555"/>
              <a:gd name="connsiteY22" fmla="*/ 16431 h 247370"/>
              <a:gd name="connsiteX23" fmla="*/ 148590 w 254555"/>
              <a:gd name="connsiteY23" fmla="*/ 5953 h 247370"/>
              <a:gd name="connsiteX24" fmla="*/ 171450 w 254555"/>
              <a:gd name="connsiteY24" fmla="*/ 11668 h 247370"/>
              <a:gd name="connsiteX25" fmla="*/ 175260 w 254555"/>
              <a:gd name="connsiteY25" fmla="*/ 31671 h 247370"/>
              <a:gd name="connsiteX26" fmla="*/ 168593 w 254555"/>
              <a:gd name="connsiteY26" fmla="*/ 94536 h 247370"/>
              <a:gd name="connsiteX27" fmla="*/ 156210 w 254555"/>
              <a:gd name="connsiteY27" fmla="*/ 148828 h 247370"/>
              <a:gd name="connsiteX28" fmla="*/ 156210 w 254555"/>
              <a:gd name="connsiteY28" fmla="*/ 160258 h 247370"/>
              <a:gd name="connsiteX29" fmla="*/ 156210 w 254555"/>
              <a:gd name="connsiteY29" fmla="*/ 160258 h 247370"/>
              <a:gd name="connsiteX30" fmla="*/ 156210 w 254555"/>
              <a:gd name="connsiteY30" fmla="*/ 160258 h 24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4555" h="247370">
                <a:moveTo>
                  <a:pt x="156210" y="160258"/>
                </a:moveTo>
                <a:cubicBezTo>
                  <a:pt x="157163" y="157401"/>
                  <a:pt x="159068" y="156448"/>
                  <a:pt x="160973" y="154543"/>
                </a:cubicBezTo>
                <a:cubicBezTo>
                  <a:pt x="176213" y="139303"/>
                  <a:pt x="193358" y="125016"/>
                  <a:pt x="210503" y="111681"/>
                </a:cubicBezTo>
                <a:cubicBezTo>
                  <a:pt x="219075" y="105966"/>
                  <a:pt x="227648" y="100251"/>
                  <a:pt x="237173" y="97393"/>
                </a:cubicBezTo>
                <a:cubicBezTo>
                  <a:pt x="241935" y="95488"/>
                  <a:pt x="246698" y="94536"/>
                  <a:pt x="251460" y="98346"/>
                </a:cubicBezTo>
                <a:cubicBezTo>
                  <a:pt x="256223" y="102156"/>
                  <a:pt x="254318" y="107871"/>
                  <a:pt x="253365" y="112633"/>
                </a:cubicBezTo>
                <a:cubicBezTo>
                  <a:pt x="251460" y="120253"/>
                  <a:pt x="246698" y="126921"/>
                  <a:pt x="241935" y="133588"/>
                </a:cubicBezTo>
                <a:cubicBezTo>
                  <a:pt x="235268" y="142161"/>
                  <a:pt x="228600" y="150733"/>
                  <a:pt x="220028" y="158353"/>
                </a:cubicBezTo>
                <a:cubicBezTo>
                  <a:pt x="185738" y="188833"/>
                  <a:pt x="149543" y="216456"/>
                  <a:pt x="108585" y="239316"/>
                </a:cubicBezTo>
                <a:cubicBezTo>
                  <a:pt x="88583" y="250746"/>
                  <a:pt x="94298" y="250746"/>
                  <a:pt x="79058" y="234553"/>
                </a:cubicBezTo>
                <a:cubicBezTo>
                  <a:pt x="65723" y="220266"/>
                  <a:pt x="53340" y="205978"/>
                  <a:pt x="41910" y="189786"/>
                </a:cubicBezTo>
                <a:cubicBezTo>
                  <a:pt x="23813" y="162163"/>
                  <a:pt x="9525" y="133588"/>
                  <a:pt x="1905" y="101203"/>
                </a:cubicBezTo>
                <a:cubicBezTo>
                  <a:pt x="-953" y="88821"/>
                  <a:pt x="0" y="77391"/>
                  <a:pt x="953" y="65008"/>
                </a:cubicBezTo>
                <a:cubicBezTo>
                  <a:pt x="1905" y="59293"/>
                  <a:pt x="2858" y="54531"/>
                  <a:pt x="5715" y="49768"/>
                </a:cubicBezTo>
                <a:cubicBezTo>
                  <a:pt x="11430" y="40243"/>
                  <a:pt x="19050" y="37386"/>
                  <a:pt x="29528" y="43101"/>
                </a:cubicBezTo>
                <a:cubicBezTo>
                  <a:pt x="34290" y="45958"/>
                  <a:pt x="39053" y="50721"/>
                  <a:pt x="41910" y="55483"/>
                </a:cubicBezTo>
                <a:cubicBezTo>
                  <a:pt x="50483" y="66913"/>
                  <a:pt x="57150" y="79296"/>
                  <a:pt x="62865" y="92631"/>
                </a:cubicBezTo>
                <a:cubicBezTo>
                  <a:pt x="70485" y="107871"/>
                  <a:pt x="76200" y="124063"/>
                  <a:pt x="81915" y="140256"/>
                </a:cubicBezTo>
                <a:cubicBezTo>
                  <a:pt x="83820" y="145018"/>
                  <a:pt x="85725" y="149781"/>
                  <a:pt x="86678" y="154543"/>
                </a:cubicBezTo>
                <a:cubicBezTo>
                  <a:pt x="90488" y="152638"/>
                  <a:pt x="90488" y="149781"/>
                  <a:pt x="91440" y="146923"/>
                </a:cubicBezTo>
                <a:cubicBezTo>
                  <a:pt x="97155" y="125016"/>
                  <a:pt x="101918" y="103108"/>
                  <a:pt x="109538" y="82153"/>
                </a:cubicBezTo>
                <a:cubicBezTo>
                  <a:pt x="115253" y="65008"/>
                  <a:pt x="121920" y="48816"/>
                  <a:pt x="129540" y="33576"/>
                </a:cubicBezTo>
                <a:cubicBezTo>
                  <a:pt x="132398" y="27861"/>
                  <a:pt x="136208" y="22146"/>
                  <a:pt x="140018" y="16431"/>
                </a:cubicBezTo>
                <a:cubicBezTo>
                  <a:pt x="142875" y="12621"/>
                  <a:pt x="145733" y="8811"/>
                  <a:pt x="148590" y="5953"/>
                </a:cubicBezTo>
                <a:cubicBezTo>
                  <a:pt x="158115" y="-3572"/>
                  <a:pt x="166688" y="-1667"/>
                  <a:pt x="171450" y="11668"/>
                </a:cubicBezTo>
                <a:cubicBezTo>
                  <a:pt x="173355" y="18336"/>
                  <a:pt x="175260" y="25003"/>
                  <a:pt x="175260" y="31671"/>
                </a:cubicBezTo>
                <a:cubicBezTo>
                  <a:pt x="175260" y="52626"/>
                  <a:pt x="173355" y="73581"/>
                  <a:pt x="168593" y="94536"/>
                </a:cubicBezTo>
                <a:cubicBezTo>
                  <a:pt x="164783" y="112633"/>
                  <a:pt x="160020" y="130731"/>
                  <a:pt x="156210" y="148828"/>
                </a:cubicBezTo>
                <a:cubicBezTo>
                  <a:pt x="155258" y="152638"/>
                  <a:pt x="153353" y="15644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" name="Drawing 48">
            <a:extLst>
              <a:ext uri="{FF2B5EF4-FFF2-40B4-BE49-F238E27FC236}">
                <a16:creationId xmlns:a16="http://schemas.microsoft.com/office/drawing/2014/main" id="{7D50ABA9-06CB-4389-A692-CEB5A90AAA56}"/>
              </a:ext>
            </a:extLst>
          </p:cNvPr>
          <p:cNvGrpSpPr/>
          <p:nvPr/>
        </p:nvGrpSpPr>
        <p:grpSpPr>
          <a:xfrm>
            <a:off x="9205416" y="-189038"/>
            <a:ext cx="1322508" cy="1117413"/>
            <a:chOff x="5962559" y="3314700"/>
            <a:chExt cx="264005" cy="223063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73EB709-D96C-4701-AEE4-D696F85D4359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55AAA3EF-804A-48C5-8490-0FC3B7CE4618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A3776D4-D599-4C92-A354-6036B7B748F3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E952DB6-6E34-4148-A638-211F387B2050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6770530-723D-4147-862F-2CFC5FF3F7F6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A18CC9B-A235-44FA-8C93-5F300D2D010C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5771ECE-9C03-4A03-AC5B-05DA726E162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0CD874-02F1-4BDF-86E0-43AE97C19D5D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81F4841-A24A-4991-9456-9AF39BF47E9E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Drawing 65">
            <a:extLst>
              <a:ext uri="{FF2B5EF4-FFF2-40B4-BE49-F238E27FC236}">
                <a16:creationId xmlns:a16="http://schemas.microsoft.com/office/drawing/2014/main" id="{C8EA1257-29D9-4CD4-8BBB-54D6B06EFC01}"/>
              </a:ext>
            </a:extLst>
          </p:cNvPr>
          <p:cNvSpPr/>
          <p:nvPr/>
        </p:nvSpPr>
        <p:spPr>
          <a:xfrm rot="20580803">
            <a:off x="3974587" y="5837865"/>
            <a:ext cx="901172" cy="743947"/>
          </a:xfrm>
          <a:custGeom>
            <a:avLst/>
            <a:gdLst>
              <a:gd name="connsiteX0" fmla="*/ 319888 w 1089618"/>
              <a:gd name="connsiteY0" fmla="*/ 541780 h 899515"/>
              <a:gd name="connsiteX1" fmla="*/ 399860 w 1089618"/>
              <a:gd name="connsiteY1" fmla="*/ 231888 h 899515"/>
              <a:gd name="connsiteX2" fmla="*/ 479832 w 1089618"/>
              <a:gd name="connsiteY2" fmla="*/ 56949 h 899515"/>
              <a:gd name="connsiteX3" fmla="*/ 514820 w 1089618"/>
              <a:gd name="connsiteY3" fmla="*/ 6967 h 899515"/>
              <a:gd name="connsiteX4" fmla="*/ 544809 w 1089618"/>
              <a:gd name="connsiteY4" fmla="*/ 11965 h 899515"/>
              <a:gd name="connsiteX5" fmla="*/ 559804 w 1089618"/>
              <a:gd name="connsiteY5" fmla="*/ 46953 h 899515"/>
              <a:gd name="connsiteX6" fmla="*/ 609787 w 1089618"/>
              <a:gd name="connsiteY6" fmla="*/ 411825 h 899515"/>
              <a:gd name="connsiteX7" fmla="*/ 609787 w 1089618"/>
              <a:gd name="connsiteY7" fmla="*/ 476802 h 899515"/>
              <a:gd name="connsiteX8" fmla="*/ 619783 w 1089618"/>
              <a:gd name="connsiteY8" fmla="*/ 496795 h 899515"/>
              <a:gd name="connsiteX9" fmla="*/ 639776 w 1089618"/>
              <a:gd name="connsiteY9" fmla="*/ 486799 h 899515"/>
              <a:gd name="connsiteX10" fmla="*/ 679762 w 1089618"/>
              <a:gd name="connsiteY10" fmla="*/ 456809 h 899515"/>
              <a:gd name="connsiteX11" fmla="*/ 919678 w 1089618"/>
              <a:gd name="connsiteY11" fmla="*/ 331853 h 899515"/>
              <a:gd name="connsiteX12" fmla="*/ 1059629 w 1089618"/>
              <a:gd name="connsiteY12" fmla="*/ 306862 h 899515"/>
              <a:gd name="connsiteX13" fmla="*/ 1089619 w 1089618"/>
              <a:gd name="connsiteY13" fmla="*/ 336851 h 899515"/>
              <a:gd name="connsiteX14" fmla="*/ 1069626 w 1089618"/>
              <a:gd name="connsiteY14" fmla="*/ 446813 h 899515"/>
              <a:gd name="connsiteX15" fmla="*/ 929675 w 1089618"/>
              <a:gd name="connsiteY15" fmla="*/ 711720 h 899515"/>
              <a:gd name="connsiteX16" fmla="*/ 424851 w 1089618"/>
              <a:gd name="connsiteY16" fmla="*/ 891657 h 899515"/>
              <a:gd name="connsiteX17" fmla="*/ 359874 w 1089618"/>
              <a:gd name="connsiteY17" fmla="*/ 886659 h 899515"/>
              <a:gd name="connsiteX18" fmla="*/ 89969 w 1089618"/>
              <a:gd name="connsiteY18" fmla="*/ 671734 h 899515"/>
              <a:gd name="connsiteX19" fmla="*/ 19993 w 1089618"/>
              <a:gd name="connsiteY19" fmla="*/ 426820 h 899515"/>
              <a:gd name="connsiteX20" fmla="*/ 0 w 1089618"/>
              <a:gd name="connsiteY20" fmla="*/ 251881 h 899515"/>
              <a:gd name="connsiteX21" fmla="*/ 0 w 1089618"/>
              <a:gd name="connsiteY21" fmla="*/ 221892 h 899515"/>
              <a:gd name="connsiteX22" fmla="*/ 29990 w 1089618"/>
              <a:gd name="connsiteY22" fmla="*/ 206897 h 899515"/>
              <a:gd name="connsiteX23" fmla="*/ 59979 w 1089618"/>
              <a:gd name="connsiteY23" fmla="*/ 231888 h 899515"/>
              <a:gd name="connsiteX24" fmla="*/ 149948 w 1089618"/>
              <a:gd name="connsiteY24" fmla="*/ 326855 h 899515"/>
              <a:gd name="connsiteX25" fmla="*/ 289899 w 1089618"/>
              <a:gd name="connsiteY25" fmla="*/ 511790 h 899515"/>
              <a:gd name="connsiteX26" fmla="*/ 319888 w 1089618"/>
              <a:gd name="connsiteY26" fmla="*/ 541780 h 89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89618" h="899515">
                <a:moveTo>
                  <a:pt x="319888" y="541780"/>
                </a:moveTo>
                <a:cubicBezTo>
                  <a:pt x="334883" y="431818"/>
                  <a:pt x="359874" y="331853"/>
                  <a:pt x="399860" y="231888"/>
                </a:cubicBezTo>
                <a:cubicBezTo>
                  <a:pt x="419853" y="171909"/>
                  <a:pt x="449843" y="111930"/>
                  <a:pt x="479832" y="56949"/>
                </a:cubicBezTo>
                <a:cubicBezTo>
                  <a:pt x="489829" y="36956"/>
                  <a:pt x="504823" y="21962"/>
                  <a:pt x="514820" y="6967"/>
                </a:cubicBezTo>
                <a:cubicBezTo>
                  <a:pt x="524816" y="-3030"/>
                  <a:pt x="539811" y="-3030"/>
                  <a:pt x="544809" y="11965"/>
                </a:cubicBezTo>
                <a:cubicBezTo>
                  <a:pt x="549808" y="21962"/>
                  <a:pt x="554806" y="36956"/>
                  <a:pt x="559804" y="46953"/>
                </a:cubicBezTo>
                <a:cubicBezTo>
                  <a:pt x="589794" y="166911"/>
                  <a:pt x="609787" y="286869"/>
                  <a:pt x="609787" y="411825"/>
                </a:cubicBezTo>
                <a:cubicBezTo>
                  <a:pt x="609787" y="431818"/>
                  <a:pt x="609787" y="451811"/>
                  <a:pt x="609787" y="476802"/>
                </a:cubicBezTo>
                <a:cubicBezTo>
                  <a:pt x="609787" y="486799"/>
                  <a:pt x="609787" y="496795"/>
                  <a:pt x="619783" y="496795"/>
                </a:cubicBezTo>
                <a:cubicBezTo>
                  <a:pt x="629780" y="496795"/>
                  <a:pt x="634778" y="491797"/>
                  <a:pt x="639776" y="486799"/>
                </a:cubicBezTo>
                <a:cubicBezTo>
                  <a:pt x="654771" y="476802"/>
                  <a:pt x="664767" y="466806"/>
                  <a:pt x="679762" y="456809"/>
                </a:cubicBezTo>
                <a:cubicBezTo>
                  <a:pt x="749738" y="401829"/>
                  <a:pt x="829710" y="361843"/>
                  <a:pt x="919678" y="331853"/>
                </a:cubicBezTo>
                <a:cubicBezTo>
                  <a:pt x="964662" y="316858"/>
                  <a:pt x="1014645" y="306862"/>
                  <a:pt x="1059629" y="306862"/>
                </a:cubicBezTo>
                <a:cubicBezTo>
                  <a:pt x="1079622" y="306862"/>
                  <a:pt x="1089619" y="316858"/>
                  <a:pt x="1089619" y="336851"/>
                </a:cubicBezTo>
                <a:cubicBezTo>
                  <a:pt x="1084620" y="371839"/>
                  <a:pt x="1079622" y="411825"/>
                  <a:pt x="1069626" y="446813"/>
                </a:cubicBezTo>
                <a:cubicBezTo>
                  <a:pt x="1044634" y="546778"/>
                  <a:pt x="994652" y="631748"/>
                  <a:pt x="929675" y="711720"/>
                </a:cubicBezTo>
                <a:cubicBezTo>
                  <a:pt x="794722" y="866666"/>
                  <a:pt x="624781" y="921647"/>
                  <a:pt x="424851" y="891657"/>
                </a:cubicBezTo>
                <a:cubicBezTo>
                  <a:pt x="399860" y="896655"/>
                  <a:pt x="379867" y="891657"/>
                  <a:pt x="359874" y="886659"/>
                </a:cubicBezTo>
                <a:cubicBezTo>
                  <a:pt x="234918" y="861668"/>
                  <a:pt x="144949" y="786694"/>
                  <a:pt x="89969" y="671734"/>
                </a:cubicBezTo>
                <a:cubicBezTo>
                  <a:pt x="49983" y="596760"/>
                  <a:pt x="34988" y="511790"/>
                  <a:pt x="19993" y="426820"/>
                </a:cubicBezTo>
                <a:cubicBezTo>
                  <a:pt x="14995" y="366841"/>
                  <a:pt x="9997" y="311860"/>
                  <a:pt x="0" y="251881"/>
                </a:cubicBezTo>
                <a:cubicBezTo>
                  <a:pt x="0" y="241885"/>
                  <a:pt x="0" y="231888"/>
                  <a:pt x="0" y="221892"/>
                </a:cubicBezTo>
                <a:cubicBezTo>
                  <a:pt x="0" y="206897"/>
                  <a:pt x="19993" y="201899"/>
                  <a:pt x="29990" y="206897"/>
                </a:cubicBezTo>
                <a:cubicBezTo>
                  <a:pt x="39986" y="211895"/>
                  <a:pt x="49983" y="221892"/>
                  <a:pt x="59979" y="231888"/>
                </a:cubicBezTo>
                <a:cubicBezTo>
                  <a:pt x="89969" y="261878"/>
                  <a:pt x="119958" y="296865"/>
                  <a:pt x="149948" y="326855"/>
                </a:cubicBezTo>
                <a:cubicBezTo>
                  <a:pt x="199930" y="386834"/>
                  <a:pt x="244914" y="446813"/>
                  <a:pt x="289899" y="511790"/>
                </a:cubicBezTo>
                <a:cubicBezTo>
                  <a:pt x="294897" y="521787"/>
                  <a:pt x="299895" y="536781"/>
                  <a:pt x="319888" y="541780"/>
                </a:cubicBezTo>
                <a:close/>
              </a:path>
            </a:pathLst>
          </a:custGeom>
          <a:solidFill>
            <a:srgbClr val="fccdb9"/>
          </a:solidFill>
          <a:ln w="497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Drawing 1">
            <a:extLst>
              <a:ext uri="{FF2B5EF4-FFF2-40B4-BE49-F238E27FC236}">
                <a16:creationId xmlns:a16="http://schemas.microsoft.com/office/drawing/2014/main" id="{96903116-99E2-47E1-A424-02E7698FC3FB}"/>
              </a:ext>
            </a:extLst>
          </p:cNvPr>
          <p:cNvGrpSpPr/>
          <p:nvPr/>
        </p:nvGrpSpPr>
        <p:grpSpPr>
          <a:xfrm rot="1768775">
            <a:off x="9371537" y="2765572"/>
            <a:ext cx="1634287" cy="2344643"/>
            <a:chOff x="5947453" y="1887521"/>
            <a:chExt cx="1227160" cy="1760555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A28D9D04-4B00-4A58-97A9-E5F45E070A5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feeee7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F1C0198B-BE3F-478B-B803-E206F8A1606C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C8713F9-B5ED-4399-AFDC-8BB22B158D3D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8038CA43-C031-44F2-A4FB-8F7BA7DFF1D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5F7F14-CD32-4CB8-955A-1E9CFEB14E17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6C7211-4347-4F72-9596-0AA01EC4274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fccdb9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Drawing 23">
            <a:extLst>
              <a:ext uri="{FF2B5EF4-FFF2-40B4-BE49-F238E27FC236}">
                <a16:creationId xmlns:a16="http://schemas.microsoft.com/office/drawing/2014/main" id="{6C40AB74-F587-4B4B-B5CE-F52C720CA795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Drawing 23">
            <a:extLst>
              <a:ext uri="{FF2B5EF4-FFF2-40B4-BE49-F238E27FC236}">
                <a16:creationId xmlns:a16="http://schemas.microsoft.com/office/drawing/2014/main" id="{AA4816DD-0587-4C2B-B5E1-4645CF24877F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B0C1A65B-692E-4080-989C-04C35C56E616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D50AB49-9AFE-4073-BEA0-EBBB59649339}"/>
              </a:ext>
            </a:extLst>
          </p:cNvPr>
          <p:cNvSpPr txBox="1">
            <a:spLocks/>
          </p:cNvSpPr>
          <p:nvPr/>
        </p:nvSpPr>
        <p:spPr>
          <a:xfrm>
            <a:off x="655560" y="176013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892C0A00-8B06-45B6-8DAB-DC3D95976692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438F1981-A7ED-482E-A5A6-E9FB16DC1313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8258F66-BABF-4A1F-9838-3F80825E970B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A1BAF5D5-F431-4BA2-8492-16EE1D1C600E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Shape 2617">
            <a:extLst>
              <a:ext uri="{FF2B5EF4-FFF2-40B4-BE49-F238E27FC236}">
                <a16:creationId xmlns:a16="http://schemas.microsoft.com/office/drawing/2014/main" id="{0897528D-5453-492C-8E6E-59666BAA6C09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B5982D77-E495-4941-82AC-18A223600039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3" name="Drawing 42" descr="Picture looks like as animal, lizard, reptile, external&#10;&#10;">
            <a:extLst>
              <a:ext uri="{FF2B5EF4-FFF2-40B4-BE49-F238E27FC236}">
                <a16:creationId xmlns:a16="http://schemas.microsoft.com/office/drawing/2014/main" id="{248C3101-2258-43FE-8FDE-82429C609D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124" r="91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56" name="Heading 15">
            <a:extLst>
              <a:ext uri="{FF2B5EF4-FFF2-40B4-BE49-F238E27FC236}">
                <a16:creationId xmlns:a16="http://schemas.microsoft.com/office/drawing/2014/main" id="{A186E092-2C20-417D-A171-505984B73B9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0E54D981-DDE7-42FF-AD4E-E4605F79B866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lizard, plant&#10;&#10;">
            <a:extLst>
              <a:ext uri="{FF2B5EF4-FFF2-40B4-BE49-F238E27FC236}">
                <a16:creationId xmlns:a16="http://schemas.microsoft.com/office/drawing/2014/main" id="{D3D716D9-C03E-43EA-A108-880BFB4F82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483" r="7483"/>
          <a:stretch>
            <a:fillRect/>
          </a:stretch>
        </p:blipFill>
        <p:spPr/>
      </p:pic>
      <p:sp>
        <p:nvSpPr>
          <p:cNvPr id="12" name="Drawing 23">
            <a:extLst>
              <a:ext uri="{FF2B5EF4-FFF2-40B4-BE49-F238E27FC236}">
                <a16:creationId xmlns:a16="http://schemas.microsoft.com/office/drawing/2014/main" id="{D7AA7315-438B-426A-8E73-A8AE51B29352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23">
            <a:extLst>
              <a:ext uri="{FF2B5EF4-FFF2-40B4-BE49-F238E27FC236}">
                <a16:creationId xmlns:a16="http://schemas.microsoft.com/office/drawing/2014/main" id="{E9704DA1-CCA2-4351-BD1F-53BAB4757EF0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A03E47E-3D59-4B0B-AE69-7B745D352BB3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BED93D4-65DC-4D1C-AE3B-30CD2266197F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D77B00C-3AFE-476D-9675-0A4C2AEAFD2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9AECCACC-A53F-42BB-B731-05665CBC4E2D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8" name="Shape 2617">
            <a:extLst>
              <a:ext uri="{FF2B5EF4-FFF2-40B4-BE49-F238E27FC236}">
                <a16:creationId xmlns:a16="http://schemas.microsoft.com/office/drawing/2014/main" id="{80222FD0-3816-4A0A-AEA0-8876EA61917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Shape 2624">
            <a:extLst>
              <a:ext uri="{FF2B5EF4-FFF2-40B4-BE49-F238E27FC236}">
                <a16:creationId xmlns:a16="http://schemas.microsoft.com/office/drawing/2014/main" id="{DF4498B5-F0E1-4679-904F-48FF0DC9881E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274" name="Heading 15">
            <a:extLst>
              <a:ext uri="{FF2B5EF4-FFF2-40B4-BE49-F238E27FC236}">
                <a16:creationId xmlns:a16="http://schemas.microsoft.com/office/drawing/2014/main" id="{AFCD3D5F-E02B-43D7-94B4-3D412172EEE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275" name="Subtitle 2">
            <a:extLst>
              <a:ext uri="{FF2B5EF4-FFF2-40B4-BE49-F238E27FC236}">
                <a16:creationId xmlns:a16="http://schemas.microsoft.com/office/drawing/2014/main" id="{1C6730C6-D997-4BF5-A132-6CA987CD8F01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green, lizard&#10;&#10;">
            <a:extLst>
              <a:ext uri="{FF2B5EF4-FFF2-40B4-BE49-F238E27FC236}">
                <a16:creationId xmlns:a16="http://schemas.microsoft.com/office/drawing/2014/main" id="{AE782C67-0A00-4381-AFEF-0F41A20A40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255" b="4255"/>
          <a:stretch>
            <a:fillRect/>
          </a:stretch>
        </p:blipFill>
        <p:spPr/>
      </p:pic>
      <p:sp>
        <p:nvSpPr>
          <p:cNvPr id="20" name="Drawing 23">
            <a:extLst>
              <a:ext uri="{FF2B5EF4-FFF2-40B4-BE49-F238E27FC236}">
                <a16:creationId xmlns:a16="http://schemas.microsoft.com/office/drawing/2014/main" id="{4DC6DAA9-C8A2-4C01-B92B-AC0B755AA543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E9105F72-9A39-4DC0-BD19-0199807D894B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32D727A-A4B2-4D06-9D2B-70C6F0E2FEB6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61458B19-8369-48B6-8403-A68128872F20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01E4CA-892E-42CC-B279-9C28E35ED0D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477E348D-7315-4D2C-A8CC-A75683E81F32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7" name="Shape 2617">
            <a:extLst>
              <a:ext uri="{FF2B5EF4-FFF2-40B4-BE49-F238E27FC236}">
                <a16:creationId xmlns:a16="http://schemas.microsoft.com/office/drawing/2014/main" id="{E78D6B11-7CAE-41F7-AC0F-F6F008FFA1F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28" name="Shape 2624">
            <a:extLst>
              <a:ext uri="{FF2B5EF4-FFF2-40B4-BE49-F238E27FC236}">
                <a16:creationId xmlns:a16="http://schemas.microsoft.com/office/drawing/2014/main" id="{DC92D7AC-81C3-4F55-8717-621870DB22F2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1563830" y="263993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563830" y="2315293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314394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1563830" y="429781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563830" y="397317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836678" y="480182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  <a:endParaRPr lang="en-US" sz="4000" b="1" dirty="0">
              <a:solidFill>
                <a:schemeClr val="bg2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7" name="Drawing 23">
            <a:extLst>
              <a:ext uri="{FF2B5EF4-FFF2-40B4-BE49-F238E27FC236}">
                <a16:creationId xmlns:a16="http://schemas.microsoft.com/office/drawing/2014/main" id="{30FFEA7D-9781-4CE0-9414-6A0975F6916C}"/>
              </a:ext>
            </a:extLst>
          </p:cNvPr>
          <p:cNvSpPr/>
          <p:nvPr/>
        </p:nvSpPr>
        <p:spPr>
          <a:xfrm rot="11188679">
            <a:off x="770825" y="2368372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" name="Drawing 23">
            <a:extLst>
              <a:ext uri="{FF2B5EF4-FFF2-40B4-BE49-F238E27FC236}">
                <a16:creationId xmlns:a16="http://schemas.microsoft.com/office/drawing/2014/main" id="{68AC94EC-9598-4737-B683-E85FC1784F08}"/>
              </a:ext>
            </a:extLst>
          </p:cNvPr>
          <p:cNvSpPr/>
          <p:nvPr/>
        </p:nvSpPr>
        <p:spPr>
          <a:xfrm rot="11188679">
            <a:off x="770824" y="4042937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55F568-93C0-48A3-941F-54A5FA5FDED9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3" name="Drawing 1">
              <a:extLst>
                <a:ext uri="{FF2B5EF4-FFF2-40B4-BE49-F238E27FC236}">
                  <a16:creationId xmlns:a16="http://schemas.microsoft.com/office/drawing/2014/main" id="{87418206-8900-4600-B4A0-E0225918E3E0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28FA7EC4-747E-4C62-B074-265BACD7EF43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CEF6AAB0-AA30-4DBE-83FA-012ACD402DA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36026A4A-5FF4-49CC-963C-B7594D379FB8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4349152-C060-4348-8CDF-7E0E73E59A03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Drawing 8">
              <a:extLst>
                <a:ext uri="{FF2B5EF4-FFF2-40B4-BE49-F238E27FC236}">
                  <a16:creationId xmlns:a16="http://schemas.microsoft.com/office/drawing/2014/main" id="{9672D93C-5E73-4634-8502-A41EEC756B93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3E2A5198-43EB-4C3A-A6DF-C1393A384A1F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4CFCDF6E-0D86-427C-AC79-BEB378C5733E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1F59A4FD-59A4-4190-B663-1CCDDF1CCA3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DD815975-5343-4BA8-BD83-DC13838058E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05EC54-44E6-4344-B44E-7CE5BCED0B65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AD69247C-3760-4265-9990-FA161ED7B077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3490D8F-D836-48CE-A23E-002168E1E253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DCD0305-B7EA-437B-8583-9C7020E9EC2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041B34E9-47D0-44B8-BB3B-36F8D85218C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Drawing 22">
              <a:extLst>
                <a:ext uri="{FF2B5EF4-FFF2-40B4-BE49-F238E27FC236}">
                  <a16:creationId xmlns:a16="http://schemas.microsoft.com/office/drawing/2014/main" id="{E8A5860F-5E66-410D-AB96-0007B9F1EDFC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Drawing 1">
              <a:extLst>
                <a:ext uri="{FF2B5EF4-FFF2-40B4-BE49-F238E27FC236}">
                  <a16:creationId xmlns:a16="http://schemas.microsoft.com/office/drawing/2014/main" id="{62705D19-F846-4A8D-AA05-F58E2B0D6ED5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25">
              <a:extLst>
                <a:ext uri="{FF2B5EF4-FFF2-40B4-BE49-F238E27FC236}">
                  <a16:creationId xmlns:a16="http://schemas.microsoft.com/office/drawing/2014/main" id="{EC684B5C-4F90-4668-99CC-7A8CD2ADB2E3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18B210E2-9547-4ACD-A0CB-7728C4783501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01169FBA-21A3-4498-A806-AF623E96E28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0" name="Drawing 8">
              <a:extLst>
                <a:ext uri="{FF2B5EF4-FFF2-40B4-BE49-F238E27FC236}">
                  <a16:creationId xmlns:a16="http://schemas.microsoft.com/office/drawing/2014/main" id="{9EBDAFCB-5ACB-4905-80E6-EF09952A98D5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1" name="Polyline: figure 350">
                <a:extLst>
                  <a:ext uri="{FF2B5EF4-FFF2-40B4-BE49-F238E27FC236}">
                    <a16:creationId xmlns:a16="http://schemas.microsoft.com/office/drawing/2014/main" id="{E108B19F-0B45-416A-93E0-EA480F0DA74E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Polyline: figure 351">
                <a:extLst>
                  <a:ext uri="{FF2B5EF4-FFF2-40B4-BE49-F238E27FC236}">
                    <a16:creationId xmlns:a16="http://schemas.microsoft.com/office/drawing/2014/main" id="{87BA2B99-57D3-4ACB-951A-6EC67C34FFD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Polyline: figure 352">
                <a:extLst>
                  <a:ext uri="{FF2B5EF4-FFF2-40B4-BE49-F238E27FC236}">
                    <a16:creationId xmlns:a16="http://schemas.microsoft.com/office/drawing/2014/main" id="{910A9B34-92FC-4283-A431-EEAA1773E95D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Polyline: figure 353">
                <a:extLst>
                  <a:ext uri="{FF2B5EF4-FFF2-40B4-BE49-F238E27FC236}">
                    <a16:creationId xmlns:a16="http://schemas.microsoft.com/office/drawing/2014/main" id="{FDE859E8-6219-429F-8692-A81A2EA051F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Polyline: figure 354">
                <a:extLst>
                  <a:ext uri="{FF2B5EF4-FFF2-40B4-BE49-F238E27FC236}">
                    <a16:creationId xmlns:a16="http://schemas.microsoft.com/office/drawing/2014/main" id="{55C52A1A-14F8-4080-AE49-C40C72DE993C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Polyline: figure 355">
                <a:extLst>
                  <a:ext uri="{FF2B5EF4-FFF2-40B4-BE49-F238E27FC236}">
                    <a16:creationId xmlns:a16="http://schemas.microsoft.com/office/drawing/2014/main" id="{C0039A81-AA8A-4D53-854A-258DA4D84C1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Polyline: figure 356">
                <a:extLst>
                  <a:ext uri="{FF2B5EF4-FFF2-40B4-BE49-F238E27FC236}">
                    <a16:creationId xmlns:a16="http://schemas.microsoft.com/office/drawing/2014/main" id="{082C6935-4D25-4EC5-85FC-0D0CC83F0FA9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Polyline: figure 357">
                <a:extLst>
                  <a:ext uri="{FF2B5EF4-FFF2-40B4-BE49-F238E27FC236}">
                    <a16:creationId xmlns:a16="http://schemas.microsoft.com/office/drawing/2014/main" id="{4774B4D0-EAE2-4A82-878C-B5FB407730B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Polyline: figure 358">
                <a:extLst>
                  <a:ext uri="{FF2B5EF4-FFF2-40B4-BE49-F238E27FC236}">
                    <a16:creationId xmlns:a16="http://schemas.microsoft.com/office/drawing/2014/main" id="{57D05F75-3A3E-4055-9E20-1E5F308E7503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42721"/>
              </p:ext>
            </p:extLst>
          </p:nvPr>
        </p:nvGraphicFramePr>
        <p:xfrm>
          <a:off x="4178267" y="2361778"/>
          <a:ext cx="7504514" cy="3178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D5CF738-550F-4CBB-B2C6-ED88D891BD1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27" name="Drawing 1">
              <a:extLst>
                <a:ext uri="{FF2B5EF4-FFF2-40B4-BE49-F238E27FC236}">
                  <a16:creationId xmlns:a16="http://schemas.microsoft.com/office/drawing/2014/main" id="{63E032E2-C94A-47AF-8198-1762655C3404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3">
              <a:extLst>
                <a:ext uri="{FF2B5EF4-FFF2-40B4-BE49-F238E27FC236}">
                  <a16:creationId xmlns:a16="http://schemas.microsoft.com/office/drawing/2014/main" id="{DFD2B32B-5D8A-45DE-B217-73AC58A74608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E44D2BCA-56C5-4455-A638-97A7897936CC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CE1BA743-89FE-4D38-84D4-BC35F88692D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73C71B8-BEC9-4869-B9A3-791A80FB2066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Drawing 8">
              <a:extLst>
                <a:ext uri="{FF2B5EF4-FFF2-40B4-BE49-F238E27FC236}">
                  <a16:creationId xmlns:a16="http://schemas.microsoft.com/office/drawing/2014/main" id="{12D5628F-1CB7-46B7-82A8-A83B560A6365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28325460-5C9A-4A1D-B404-05787A6B5239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156D8DE8-2EAF-472A-B155-EAC79A8C0E58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F45947E0-32F4-41EB-BD66-B1093A28E81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5FB26BA5-25C3-4900-BF69-27149817F2CF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1AAF7A52-0C25-4ED7-9500-BDC4BFEDF1E6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9B44477D-3AB6-45B8-867D-CE67193CBF1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789DA328-336D-4D27-B1D9-64358A12F955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978B224E-EA0D-4177-ACB5-B85F05A50041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A15035DA-2187-435C-BC9D-CEBCBCC52C06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Drawing 22">
              <a:extLst>
                <a:ext uri="{FF2B5EF4-FFF2-40B4-BE49-F238E27FC236}">
                  <a16:creationId xmlns:a16="http://schemas.microsoft.com/office/drawing/2014/main" id="{275CC524-6EF4-472D-8A1C-C3B556B84371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71844E1A-61CE-48E2-A07A-37B5B4081159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Drawing 25">
              <a:extLst>
                <a:ext uri="{FF2B5EF4-FFF2-40B4-BE49-F238E27FC236}">
                  <a16:creationId xmlns:a16="http://schemas.microsoft.com/office/drawing/2014/main" id="{5F361A50-BFE6-429F-9CC3-85749BC94D9B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CA234547-3D2B-4A37-A3B5-54D64C3680B0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F04D742D-0D3F-47A5-AC55-A629CCDD36D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8">
              <a:extLst>
                <a:ext uri="{FF2B5EF4-FFF2-40B4-BE49-F238E27FC236}">
                  <a16:creationId xmlns:a16="http://schemas.microsoft.com/office/drawing/2014/main" id="{F032DAC5-E205-4126-BE48-0B34AF082581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3E44C35D-1F0C-4777-9A88-29E5B484222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8AF2519C-43C0-4384-8FC8-84F352904265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80029FC7-4991-427D-8759-40ACC0BF1A0B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4C827A7B-5BCE-4DDC-B1DE-DC7CE7E49625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7818EBAB-1AC6-4651-916F-402992BFFC02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1E5B7DB-28D0-415C-9CFD-4F11334661A6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D24D2FD7-2CC6-4A60-B9DE-6B5A0DB798F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D345A69-6C08-4448-BC18-CD3016A39A88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6319D5E-877E-438F-B8CE-445A94567CE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1193167" y="3834839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1193168" y="2246305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4167958" y="2246305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4167957" y="3834839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7109735" y="2246305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7109735" y="3834839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pic>
        <p:nvPicPr>
          <p:cNvPr id="168" name="Drawing 167" descr="Picture looks like as external, green, grass, wood&#10;&#10;">
            <a:extLst>
              <a:ext uri="{FF2B5EF4-FFF2-40B4-BE49-F238E27FC236}">
                <a16:creationId xmlns:a16="http://schemas.microsoft.com/office/drawing/2014/main" id="{07866473-A64D-4E1C-BF6A-4522F0ED055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6684" r="16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">
            <a:extLst>
              <a:ext uri="{FF2B5EF4-FFF2-40B4-BE49-F238E27FC236}">
                <a16:creationId xmlns:a16="http://schemas.microsoft.com/office/drawing/2014/main" id="{E0494FFF-4A6F-4CB6-9D4D-000827DB949C}"/>
              </a:ext>
            </a:extLst>
          </p:cNvPr>
          <p:cNvSpPr/>
          <p:nvPr/>
        </p:nvSpPr>
        <p:spPr>
          <a:xfrm rot="19980434">
            <a:off x="-485505" y="-15440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71357" y="4291113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Customer satisfaction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60650" y="1439022"/>
            <a:ext cx="5189241" cy="31547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9900" b="1" dirty="0">
                <a:solidFill>
                  <a:schemeClr val="accent4"/>
                </a:solidFill>
                <a:latin typeface="+mj-lt"/>
              </a:rPr>
              <a:t>99%</a:t>
            </a:r>
            <a:endParaRPr lang="uk-UA" sz="199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246223C9-C8DC-4BA1-AC76-7304556C9DC0}"/>
              </a:ext>
            </a:extLst>
          </p:cNvPr>
          <p:cNvGrpSpPr/>
          <p:nvPr/>
        </p:nvGrpSpPr>
        <p:grpSpPr>
          <a:xfrm>
            <a:off x="1952072" y="293126"/>
            <a:ext cx="11755017" cy="9620636"/>
            <a:chOff x="4823609" y="2466599"/>
            <a:chExt cx="2104637" cy="1722494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7938E4-2092-4AA9-B3DF-E4C2BC6FC0D2}"/>
                </a:ext>
              </a:extLst>
            </p:cNvPr>
            <p:cNvSpPr/>
            <p:nvPr/>
          </p:nvSpPr>
          <p:spPr>
            <a:xfrm>
              <a:off x="4823609" y="3431076"/>
              <a:ext cx="327858" cy="234940"/>
            </a:xfrm>
            <a:custGeom>
              <a:avLst/>
              <a:gdLst>
                <a:gd name="connsiteX0" fmla="*/ 160394 w 327858"/>
                <a:gd name="connsiteY0" fmla="*/ 77778 h 234940"/>
                <a:gd name="connsiteX1" fmla="*/ 158489 w 327858"/>
                <a:gd name="connsiteY1" fmla="*/ 107306 h 234940"/>
                <a:gd name="connsiteX2" fmla="*/ 160394 w 327858"/>
                <a:gd name="connsiteY2" fmla="*/ 137786 h 234940"/>
                <a:gd name="connsiteX3" fmla="*/ 166109 w 327858"/>
                <a:gd name="connsiteY3" fmla="*/ 151121 h 234940"/>
                <a:gd name="connsiteX4" fmla="*/ 174681 w 327858"/>
                <a:gd name="connsiteY4" fmla="*/ 152073 h 234940"/>
                <a:gd name="connsiteX5" fmla="*/ 181349 w 327858"/>
                <a:gd name="connsiteY5" fmla="*/ 144453 h 234940"/>
                <a:gd name="connsiteX6" fmla="*/ 190874 w 327858"/>
                <a:gd name="connsiteY6" fmla="*/ 128261 h 234940"/>
                <a:gd name="connsiteX7" fmla="*/ 218496 w 327858"/>
                <a:gd name="connsiteY7" fmla="*/ 79683 h 234940"/>
                <a:gd name="connsiteX8" fmla="*/ 234689 w 327858"/>
                <a:gd name="connsiteY8" fmla="*/ 56823 h 234940"/>
                <a:gd name="connsiteX9" fmla="*/ 247071 w 327858"/>
                <a:gd name="connsiteY9" fmla="*/ 46346 h 234940"/>
                <a:gd name="connsiteX10" fmla="*/ 258501 w 327858"/>
                <a:gd name="connsiteY10" fmla="*/ 51108 h 234940"/>
                <a:gd name="connsiteX11" fmla="*/ 257549 w 327858"/>
                <a:gd name="connsiteY11" fmla="*/ 60633 h 234940"/>
                <a:gd name="connsiteX12" fmla="*/ 244214 w 327858"/>
                <a:gd name="connsiteY12" fmla="*/ 99686 h 234940"/>
                <a:gd name="connsiteX13" fmla="*/ 227069 w 327858"/>
                <a:gd name="connsiteY13" fmla="*/ 133023 h 234940"/>
                <a:gd name="connsiteX14" fmla="*/ 219449 w 327858"/>
                <a:gd name="connsiteY14" fmla="*/ 153026 h 234940"/>
                <a:gd name="connsiteX15" fmla="*/ 221354 w 327858"/>
                <a:gd name="connsiteY15" fmla="*/ 163503 h 234940"/>
                <a:gd name="connsiteX16" fmla="*/ 232784 w 327858"/>
                <a:gd name="connsiteY16" fmla="*/ 158741 h 234940"/>
                <a:gd name="connsiteX17" fmla="*/ 247071 w 327858"/>
                <a:gd name="connsiteY17" fmla="*/ 142548 h 234940"/>
                <a:gd name="connsiteX18" fmla="*/ 270884 w 327858"/>
                <a:gd name="connsiteY18" fmla="*/ 114926 h 234940"/>
                <a:gd name="connsiteX19" fmla="*/ 282314 w 327858"/>
                <a:gd name="connsiteY19" fmla="*/ 104448 h 234940"/>
                <a:gd name="connsiteX20" fmla="*/ 290886 w 327858"/>
                <a:gd name="connsiteY20" fmla="*/ 99686 h 234940"/>
                <a:gd name="connsiteX21" fmla="*/ 303269 w 327858"/>
                <a:gd name="connsiteY21" fmla="*/ 107306 h 234940"/>
                <a:gd name="connsiteX22" fmla="*/ 297554 w 327858"/>
                <a:gd name="connsiteY22" fmla="*/ 121593 h 234940"/>
                <a:gd name="connsiteX23" fmla="*/ 281361 w 327858"/>
                <a:gd name="connsiteY23" fmla="*/ 143501 h 234940"/>
                <a:gd name="connsiteX24" fmla="*/ 262311 w 327858"/>
                <a:gd name="connsiteY24" fmla="*/ 166361 h 234940"/>
                <a:gd name="connsiteX25" fmla="*/ 252786 w 327858"/>
                <a:gd name="connsiteY25" fmla="*/ 182553 h 234940"/>
                <a:gd name="connsiteX26" fmla="*/ 253739 w 327858"/>
                <a:gd name="connsiteY26" fmla="*/ 184458 h 234940"/>
                <a:gd name="connsiteX27" fmla="*/ 257549 w 327858"/>
                <a:gd name="connsiteY27" fmla="*/ 184458 h 234940"/>
                <a:gd name="connsiteX28" fmla="*/ 268979 w 327858"/>
                <a:gd name="connsiteY28" fmla="*/ 174933 h 234940"/>
                <a:gd name="connsiteX29" fmla="*/ 289934 w 327858"/>
                <a:gd name="connsiteY29" fmla="*/ 152073 h 234940"/>
                <a:gd name="connsiteX30" fmla="*/ 303269 w 327858"/>
                <a:gd name="connsiteY30" fmla="*/ 138738 h 234940"/>
                <a:gd name="connsiteX31" fmla="*/ 310889 w 327858"/>
                <a:gd name="connsiteY31" fmla="*/ 133023 h 234940"/>
                <a:gd name="connsiteX32" fmla="*/ 324224 w 327858"/>
                <a:gd name="connsiteY32" fmla="*/ 132071 h 234940"/>
                <a:gd name="connsiteX33" fmla="*/ 327081 w 327858"/>
                <a:gd name="connsiteY33" fmla="*/ 143501 h 234940"/>
                <a:gd name="connsiteX34" fmla="*/ 319461 w 327858"/>
                <a:gd name="connsiteY34" fmla="*/ 160646 h 234940"/>
                <a:gd name="connsiteX35" fmla="*/ 285171 w 327858"/>
                <a:gd name="connsiteY35" fmla="*/ 204461 h 234940"/>
                <a:gd name="connsiteX36" fmla="*/ 262311 w 327858"/>
                <a:gd name="connsiteY36" fmla="*/ 227321 h 234940"/>
                <a:gd name="connsiteX37" fmla="*/ 242309 w 327858"/>
                <a:gd name="connsiteY37" fmla="*/ 234941 h 234940"/>
                <a:gd name="connsiteX38" fmla="*/ 185159 w 327858"/>
                <a:gd name="connsiteY38" fmla="*/ 232083 h 234940"/>
                <a:gd name="connsiteX39" fmla="*/ 77526 w 327858"/>
                <a:gd name="connsiteY39" fmla="*/ 226368 h 234940"/>
                <a:gd name="connsiteX40" fmla="*/ 54666 w 327858"/>
                <a:gd name="connsiteY40" fmla="*/ 213986 h 234940"/>
                <a:gd name="connsiteX41" fmla="*/ 19424 w 327858"/>
                <a:gd name="connsiteY41" fmla="*/ 153978 h 234940"/>
                <a:gd name="connsiteX42" fmla="*/ 2279 w 327858"/>
                <a:gd name="connsiteY42" fmla="*/ 114926 h 234940"/>
                <a:gd name="connsiteX43" fmla="*/ 374 w 327858"/>
                <a:gd name="connsiteY43" fmla="*/ 98733 h 234940"/>
                <a:gd name="connsiteX44" fmla="*/ 11804 w 327858"/>
                <a:gd name="connsiteY44" fmla="*/ 93971 h 234940"/>
                <a:gd name="connsiteX45" fmla="*/ 23234 w 327858"/>
                <a:gd name="connsiteY45" fmla="*/ 103496 h 234940"/>
                <a:gd name="connsiteX46" fmla="*/ 41331 w 327858"/>
                <a:gd name="connsiteY46" fmla="*/ 127308 h 234940"/>
                <a:gd name="connsiteX47" fmla="*/ 64191 w 327858"/>
                <a:gd name="connsiteY47" fmla="*/ 162551 h 234940"/>
                <a:gd name="connsiteX48" fmla="*/ 74669 w 327858"/>
                <a:gd name="connsiteY48" fmla="*/ 173981 h 234940"/>
                <a:gd name="connsiteX49" fmla="*/ 78479 w 327858"/>
                <a:gd name="connsiteY49" fmla="*/ 174933 h 234940"/>
                <a:gd name="connsiteX50" fmla="*/ 81336 w 327858"/>
                <a:gd name="connsiteY50" fmla="*/ 171123 h 234940"/>
                <a:gd name="connsiteX51" fmla="*/ 78479 w 327858"/>
                <a:gd name="connsiteY51" fmla="*/ 153978 h 234940"/>
                <a:gd name="connsiteX52" fmla="*/ 68001 w 327858"/>
                <a:gd name="connsiteY52" fmla="*/ 122546 h 234940"/>
                <a:gd name="connsiteX53" fmla="*/ 52761 w 327858"/>
                <a:gd name="connsiteY53" fmla="*/ 71111 h 234940"/>
                <a:gd name="connsiteX54" fmla="*/ 50856 w 327858"/>
                <a:gd name="connsiteY54" fmla="*/ 57776 h 234940"/>
                <a:gd name="connsiteX55" fmla="*/ 51809 w 327858"/>
                <a:gd name="connsiteY55" fmla="*/ 50156 h 234940"/>
                <a:gd name="connsiteX56" fmla="*/ 58476 w 327858"/>
                <a:gd name="connsiteY56" fmla="*/ 42536 h 234940"/>
                <a:gd name="connsiteX57" fmla="*/ 68001 w 327858"/>
                <a:gd name="connsiteY57" fmla="*/ 46346 h 234940"/>
                <a:gd name="connsiteX58" fmla="*/ 76574 w 327858"/>
                <a:gd name="connsiteY58" fmla="*/ 60633 h 234940"/>
                <a:gd name="connsiteX59" fmla="*/ 92766 w 327858"/>
                <a:gd name="connsiteY59" fmla="*/ 106353 h 234940"/>
                <a:gd name="connsiteX60" fmla="*/ 104196 w 327858"/>
                <a:gd name="connsiteY60" fmla="*/ 139691 h 234940"/>
                <a:gd name="connsiteX61" fmla="*/ 108959 w 327858"/>
                <a:gd name="connsiteY61" fmla="*/ 151121 h 234940"/>
                <a:gd name="connsiteX62" fmla="*/ 114674 w 327858"/>
                <a:gd name="connsiteY62" fmla="*/ 155883 h 234940"/>
                <a:gd name="connsiteX63" fmla="*/ 119436 w 327858"/>
                <a:gd name="connsiteY63" fmla="*/ 149216 h 234940"/>
                <a:gd name="connsiteX64" fmla="*/ 124199 w 327858"/>
                <a:gd name="connsiteY64" fmla="*/ 97781 h 234940"/>
                <a:gd name="connsiteX65" fmla="*/ 127056 w 327858"/>
                <a:gd name="connsiteY65" fmla="*/ 38726 h 234940"/>
                <a:gd name="connsiteX66" fmla="*/ 132771 w 327858"/>
                <a:gd name="connsiteY66" fmla="*/ 11103 h 234940"/>
                <a:gd name="connsiteX67" fmla="*/ 138486 w 327858"/>
                <a:gd name="connsiteY67" fmla="*/ 1578 h 234940"/>
                <a:gd name="connsiteX68" fmla="*/ 148011 w 327858"/>
                <a:gd name="connsiteY68" fmla="*/ 626 h 234940"/>
                <a:gd name="connsiteX69" fmla="*/ 154679 w 327858"/>
                <a:gd name="connsiteY69" fmla="*/ 9198 h 234940"/>
                <a:gd name="connsiteX70" fmla="*/ 158489 w 327858"/>
                <a:gd name="connsiteY70" fmla="*/ 24438 h 234940"/>
                <a:gd name="connsiteX71" fmla="*/ 160394 w 327858"/>
                <a:gd name="connsiteY71" fmla="*/ 77778 h 23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858" h="234940">
                  <a:moveTo>
                    <a:pt x="160394" y="77778"/>
                  </a:moveTo>
                  <a:cubicBezTo>
                    <a:pt x="159441" y="87303"/>
                    <a:pt x="159441" y="97781"/>
                    <a:pt x="158489" y="107306"/>
                  </a:cubicBezTo>
                  <a:cubicBezTo>
                    <a:pt x="157536" y="117783"/>
                    <a:pt x="158489" y="127308"/>
                    <a:pt x="160394" y="137786"/>
                  </a:cubicBezTo>
                  <a:cubicBezTo>
                    <a:pt x="161346" y="142548"/>
                    <a:pt x="162299" y="147311"/>
                    <a:pt x="166109" y="151121"/>
                  </a:cubicBezTo>
                  <a:cubicBezTo>
                    <a:pt x="168014" y="153978"/>
                    <a:pt x="171824" y="153978"/>
                    <a:pt x="174681" y="152073"/>
                  </a:cubicBezTo>
                  <a:cubicBezTo>
                    <a:pt x="177539" y="150168"/>
                    <a:pt x="180396" y="147311"/>
                    <a:pt x="181349" y="144453"/>
                  </a:cubicBezTo>
                  <a:cubicBezTo>
                    <a:pt x="185159" y="138738"/>
                    <a:pt x="188016" y="133976"/>
                    <a:pt x="190874" y="128261"/>
                  </a:cubicBezTo>
                  <a:cubicBezTo>
                    <a:pt x="200399" y="112068"/>
                    <a:pt x="208971" y="95876"/>
                    <a:pt x="218496" y="79683"/>
                  </a:cubicBezTo>
                  <a:cubicBezTo>
                    <a:pt x="223259" y="72063"/>
                    <a:pt x="228021" y="63491"/>
                    <a:pt x="234689" y="56823"/>
                  </a:cubicBezTo>
                  <a:cubicBezTo>
                    <a:pt x="238499" y="53013"/>
                    <a:pt x="242309" y="49203"/>
                    <a:pt x="247071" y="46346"/>
                  </a:cubicBezTo>
                  <a:cubicBezTo>
                    <a:pt x="252786" y="43488"/>
                    <a:pt x="257549" y="45393"/>
                    <a:pt x="258501" y="51108"/>
                  </a:cubicBezTo>
                  <a:cubicBezTo>
                    <a:pt x="258501" y="53966"/>
                    <a:pt x="258501" y="57776"/>
                    <a:pt x="257549" y="60633"/>
                  </a:cubicBezTo>
                  <a:cubicBezTo>
                    <a:pt x="255644" y="73968"/>
                    <a:pt x="249929" y="87303"/>
                    <a:pt x="244214" y="99686"/>
                  </a:cubicBezTo>
                  <a:cubicBezTo>
                    <a:pt x="238499" y="111116"/>
                    <a:pt x="232784" y="121593"/>
                    <a:pt x="227069" y="133023"/>
                  </a:cubicBezTo>
                  <a:cubicBezTo>
                    <a:pt x="224211" y="139691"/>
                    <a:pt x="220401" y="145406"/>
                    <a:pt x="219449" y="153026"/>
                  </a:cubicBezTo>
                  <a:cubicBezTo>
                    <a:pt x="218496" y="156836"/>
                    <a:pt x="217544" y="161598"/>
                    <a:pt x="221354" y="163503"/>
                  </a:cubicBezTo>
                  <a:cubicBezTo>
                    <a:pt x="226116" y="166361"/>
                    <a:pt x="229926" y="161598"/>
                    <a:pt x="232784" y="158741"/>
                  </a:cubicBezTo>
                  <a:cubicBezTo>
                    <a:pt x="238499" y="153026"/>
                    <a:pt x="243261" y="148263"/>
                    <a:pt x="247071" y="142548"/>
                  </a:cubicBezTo>
                  <a:cubicBezTo>
                    <a:pt x="254691" y="133023"/>
                    <a:pt x="262311" y="123498"/>
                    <a:pt x="270884" y="114926"/>
                  </a:cubicBezTo>
                  <a:cubicBezTo>
                    <a:pt x="274694" y="111116"/>
                    <a:pt x="278504" y="107306"/>
                    <a:pt x="282314" y="104448"/>
                  </a:cubicBezTo>
                  <a:cubicBezTo>
                    <a:pt x="285171" y="102543"/>
                    <a:pt x="287076" y="100638"/>
                    <a:pt x="290886" y="99686"/>
                  </a:cubicBezTo>
                  <a:cubicBezTo>
                    <a:pt x="298506" y="96828"/>
                    <a:pt x="305174" y="100638"/>
                    <a:pt x="303269" y="107306"/>
                  </a:cubicBezTo>
                  <a:cubicBezTo>
                    <a:pt x="302316" y="112068"/>
                    <a:pt x="300411" y="116831"/>
                    <a:pt x="297554" y="121593"/>
                  </a:cubicBezTo>
                  <a:cubicBezTo>
                    <a:pt x="293744" y="129213"/>
                    <a:pt x="288029" y="136833"/>
                    <a:pt x="281361" y="143501"/>
                  </a:cubicBezTo>
                  <a:cubicBezTo>
                    <a:pt x="274694" y="151121"/>
                    <a:pt x="268026" y="158741"/>
                    <a:pt x="262311" y="166361"/>
                  </a:cubicBezTo>
                  <a:cubicBezTo>
                    <a:pt x="258501" y="171123"/>
                    <a:pt x="254691" y="176838"/>
                    <a:pt x="252786" y="182553"/>
                  </a:cubicBezTo>
                  <a:cubicBezTo>
                    <a:pt x="252786" y="183506"/>
                    <a:pt x="252786" y="184458"/>
                    <a:pt x="253739" y="184458"/>
                  </a:cubicBezTo>
                  <a:cubicBezTo>
                    <a:pt x="254691" y="185411"/>
                    <a:pt x="256596" y="185411"/>
                    <a:pt x="257549" y="184458"/>
                  </a:cubicBezTo>
                  <a:cubicBezTo>
                    <a:pt x="262311" y="182553"/>
                    <a:pt x="265169" y="178743"/>
                    <a:pt x="268979" y="174933"/>
                  </a:cubicBezTo>
                  <a:cubicBezTo>
                    <a:pt x="275646" y="167313"/>
                    <a:pt x="282314" y="159693"/>
                    <a:pt x="289934" y="152073"/>
                  </a:cubicBezTo>
                  <a:cubicBezTo>
                    <a:pt x="293744" y="147311"/>
                    <a:pt x="298506" y="143501"/>
                    <a:pt x="303269" y="138738"/>
                  </a:cubicBezTo>
                  <a:cubicBezTo>
                    <a:pt x="305174" y="136833"/>
                    <a:pt x="308031" y="134928"/>
                    <a:pt x="310889" y="133023"/>
                  </a:cubicBezTo>
                  <a:cubicBezTo>
                    <a:pt x="314699" y="131118"/>
                    <a:pt x="319461" y="128261"/>
                    <a:pt x="324224" y="132071"/>
                  </a:cubicBezTo>
                  <a:cubicBezTo>
                    <a:pt x="328986" y="134928"/>
                    <a:pt x="328034" y="139691"/>
                    <a:pt x="327081" y="143501"/>
                  </a:cubicBezTo>
                  <a:cubicBezTo>
                    <a:pt x="325176" y="149216"/>
                    <a:pt x="322319" y="154931"/>
                    <a:pt x="319461" y="160646"/>
                  </a:cubicBezTo>
                  <a:cubicBezTo>
                    <a:pt x="309936" y="176838"/>
                    <a:pt x="298506" y="191126"/>
                    <a:pt x="285171" y="204461"/>
                  </a:cubicBezTo>
                  <a:cubicBezTo>
                    <a:pt x="277551" y="212081"/>
                    <a:pt x="268979" y="219701"/>
                    <a:pt x="262311" y="227321"/>
                  </a:cubicBezTo>
                  <a:cubicBezTo>
                    <a:pt x="256596" y="233036"/>
                    <a:pt x="250881" y="234941"/>
                    <a:pt x="242309" y="234941"/>
                  </a:cubicBezTo>
                  <a:cubicBezTo>
                    <a:pt x="223259" y="233988"/>
                    <a:pt x="204209" y="233988"/>
                    <a:pt x="185159" y="232083"/>
                  </a:cubicBezTo>
                  <a:cubicBezTo>
                    <a:pt x="149916" y="230178"/>
                    <a:pt x="113721" y="226368"/>
                    <a:pt x="77526" y="226368"/>
                  </a:cubicBezTo>
                  <a:cubicBezTo>
                    <a:pt x="59429" y="226368"/>
                    <a:pt x="62286" y="226368"/>
                    <a:pt x="54666" y="213986"/>
                  </a:cubicBezTo>
                  <a:cubicBezTo>
                    <a:pt x="42284" y="193983"/>
                    <a:pt x="30854" y="173981"/>
                    <a:pt x="19424" y="153978"/>
                  </a:cubicBezTo>
                  <a:cubicBezTo>
                    <a:pt x="11804" y="141596"/>
                    <a:pt x="7041" y="128261"/>
                    <a:pt x="2279" y="114926"/>
                  </a:cubicBezTo>
                  <a:cubicBezTo>
                    <a:pt x="374" y="109211"/>
                    <a:pt x="-579" y="104448"/>
                    <a:pt x="374" y="98733"/>
                  </a:cubicBezTo>
                  <a:cubicBezTo>
                    <a:pt x="1326" y="93018"/>
                    <a:pt x="6089" y="91113"/>
                    <a:pt x="11804" y="93971"/>
                  </a:cubicBezTo>
                  <a:cubicBezTo>
                    <a:pt x="16566" y="95876"/>
                    <a:pt x="19424" y="99686"/>
                    <a:pt x="23234" y="103496"/>
                  </a:cubicBezTo>
                  <a:cubicBezTo>
                    <a:pt x="29901" y="111116"/>
                    <a:pt x="35616" y="118736"/>
                    <a:pt x="41331" y="127308"/>
                  </a:cubicBezTo>
                  <a:cubicBezTo>
                    <a:pt x="48951" y="138738"/>
                    <a:pt x="56571" y="151121"/>
                    <a:pt x="64191" y="162551"/>
                  </a:cubicBezTo>
                  <a:cubicBezTo>
                    <a:pt x="67049" y="166361"/>
                    <a:pt x="69906" y="171123"/>
                    <a:pt x="74669" y="173981"/>
                  </a:cubicBezTo>
                  <a:cubicBezTo>
                    <a:pt x="75621" y="174933"/>
                    <a:pt x="77526" y="174933"/>
                    <a:pt x="78479" y="174933"/>
                  </a:cubicBezTo>
                  <a:cubicBezTo>
                    <a:pt x="80384" y="174933"/>
                    <a:pt x="81336" y="173028"/>
                    <a:pt x="81336" y="171123"/>
                  </a:cubicBezTo>
                  <a:cubicBezTo>
                    <a:pt x="80384" y="165408"/>
                    <a:pt x="79431" y="159693"/>
                    <a:pt x="78479" y="153978"/>
                  </a:cubicBezTo>
                  <a:cubicBezTo>
                    <a:pt x="75621" y="143501"/>
                    <a:pt x="71811" y="133023"/>
                    <a:pt x="68001" y="122546"/>
                  </a:cubicBezTo>
                  <a:cubicBezTo>
                    <a:pt x="62286" y="105401"/>
                    <a:pt x="57524" y="88256"/>
                    <a:pt x="52761" y="71111"/>
                  </a:cubicBezTo>
                  <a:cubicBezTo>
                    <a:pt x="51809" y="66348"/>
                    <a:pt x="51809" y="62538"/>
                    <a:pt x="50856" y="57776"/>
                  </a:cubicBezTo>
                  <a:cubicBezTo>
                    <a:pt x="50856" y="54918"/>
                    <a:pt x="50856" y="53013"/>
                    <a:pt x="51809" y="50156"/>
                  </a:cubicBezTo>
                  <a:cubicBezTo>
                    <a:pt x="52761" y="47298"/>
                    <a:pt x="54666" y="43488"/>
                    <a:pt x="58476" y="42536"/>
                  </a:cubicBezTo>
                  <a:cubicBezTo>
                    <a:pt x="62286" y="41583"/>
                    <a:pt x="66096" y="43488"/>
                    <a:pt x="68001" y="46346"/>
                  </a:cubicBezTo>
                  <a:cubicBezTo>
                    <a:pt x="71811" y="50156"/>
                    <a:pt x="74669" y="54918"/>
                    <a:pt x="76574" y="60633"/>
                  </a:cubicBezTo>
                  <a:cubicBezTo>
                    <a:pt x="83241" y="75873"/>
                    <a:pt x="88004" y="91113"/>
                    <a:pt x="92766" y="106353"/>
                  </a:cubicBezTo>
                  <a:cubicBezTo>
                    <a:pt x="96576" y="117783"/>
                    <a:pt x="100386" y="128261"/>
                    <a:pt x="104196" y="139691"/>
                  </a:cubicBezTo>
                  <a:cubicBezTo>
                    <a:pt x="105149" y="143501"/>
                    <a:pt x="107054" y="147311"/>
                    <a:pt x="108959" y="151121"/>
                  </a:cubicBezTo>
                  <a:cubicBezTo>
                    <a:pt x="109911" y="153026"/>
                    <a:pt x="110864" y="156836"/>
                    <a:pt x="114674" y="155883"/>
                  </a:cubicBezTo>
                  <a:cubicBezTo>
                    <a:pt x="118484" y="155883"/>
                    <a:pt x="118484" y="152073"/>
                    <a:pt x="119436" y="149216"/>
                  </a:cubicBezTo>
                  <a:cubicBezTo>
                    <a:pt x="123246" y="132071"/>
                    <a:pt x="123246" y="114926"/>
                    <a:pt x="124199" y="97781"/>
                  </a:cubicBezTo>
                  <a:cubicBezTo>
                    <a:pt x="125151" y="77778"/>
                    <a:pt x="126104" y="58728"/>
                    <a:pt x="127056" y="38726"/>
                  </a:cubicBezTo>
                  <a:cubicBezTo>
                    <a:pt x="128009" y="29201"/>
                    <a:pt x="129914" y="19676"/>
                    <a:pt x="132771" y="11103"/>
                  </a:cubicBezTo>
                  <a:cubicBezTo>
                    <a:pt x="133724" y="7293"/>
                    <a:pt x="135629" y="4436"/>
                    <a:pt x="138486" y="1578"/>
                  </a:cubicBezTo>
                  <a:cubicBezTo>
                    <a:pt x="141344" y="-327"/>
                    <a:pt x="145154" y="-327"/>
                    <a:pt x="148011" y="626"/>
                  </a:cubicBezTo>
                  <a:cubicBezTo>
                    <a:pt x="151821" y="2531"/>
                    <a:pt x="153726" y="6341"/>
                    <a:pt x="154679" y="9198"/>
                  </a:cubicBezTo>
                  <a:cubicBezTo>
                    <a:pt x="156584" y="13961"/>
                    <a:pt x="157536" y="19676"/>
                    <a:pt x="158489" y="24438"/>
                  </a:cubicBezTo>
                  <a:cubicBezTo>
                    <a:pt x="162299" y="43488"/>
                    <a:pt x="161346" y="60633"/>
                    <a:pt x="160394" y="77778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9654CD9-AD8C-439C-873E-1287B2C598F3}"/>
                </a:ext>
              </a:extLst>
            </p:cNvPr>
            <p:cNvSpPr/>
            <p:nvPr/>
          </p:nvSpPr>
          <p:spPr>
            <a:xfrm>
              <a:off x="5941754" y="2466599"/>
              <a:ext cx="215449" cy="179912"/>
            </a:xfrm>
            <a:custGeom>
              <a:avLst/>
              <a:gdLst>
                <a:gd name="connsiteX0" fmla="*/ 61913 w 215449"/>
                <a:gd name="connsiteY0" fmla="*/ 108960 h 179912"/>
                <a:gd name="connsiteX1" fmla="*/ 77152 w 215449"/>
                <a:gd name="connsiteY1" fmla="*/ 47048 h 179912"/>
                <a:gd name="connsiteX2" fmla="*/ 93345 w 215449"/>
                <a:gd name="connsiteY2" fmla="*/ 11805 h 179912"/>
                <a:gd name="connsiteX3" fmla="*/ 100013 w 215449"/>
                <a:gd name="connsiteY3" fmla="*/ 1328 h 179912"/>
                <a:gd name="connsiteX4" fmla="*/ 106680 w 215449"/>
                <a:gd name="connsiteY4" fmla="*/ 2280 h 179912"/>
                <a:gd name="connsiteX5" fmla="*/ 109538 w 215449"/>
                <a:gd name="connsiteY5" fmla="*/ 10853 h 179912"/>
                <a:gd name="connsiteX6" fmla="*/ 120015 w 215449"/>
                <a:gd name="connsiteY6" fmla="*/ 83243 h 179912"/>
                <a:gd name="connsiteX7" fmla="*/ 120015 w 215449"/>
                <a:gd name="connsiteY7" fmla="*/ 95625 h 179912"/>
                <a:gd name="connsiteX8" fmla="*/ 121920 w 215449"/>
                <a:gd name="connsiteY8" fmla="*/ 99435 h 179912"/>
                <a:gd name="connsiteX9" fmla="*/ 125730 w 215449"/>
                <a:gd name="connsiteY9" fmla="*/ 97530 h 179912"/>
                <a:gd name="connsiteX10" fmla="*/ 133350 w 215449"/>
                <a:gd name="connsiteY10" fmla="*/ 90863 h 179912"/>
                <a:gd name="connsiteX11" fmla="*/ 180975 w 215449"/>
                <a:gd name="connsiteY11" fmla="*/ 66098 h 179912"/>
                <a:gd name="connsiteX12" fmla="*/ 209550 w 215449"/>
                <a:gd name="connsiteY12" fmla="*/ 61335 h 179912"/>
                <a:gd name="connsiteX13" fmla="*/ 215265 w 215449"/>
                <a:gd name="connsiteY13" fmla="*/ 68003 h 179912"/>
                <a:gd name="connsiteX14" fmla="*/ 211455 w 215449"/>
                <a:gd name="connsiteY14" fmla="*/ 89910 h 179912"/>
                <a:gd name="connsiteX15" fmla="*/ 183832 w 215449"/>
                <a:gd name="connsiteY15" fmla="*/ 142298 h 179912"/>
                <a:gd name="connsiteX16" fmla="*/ 82867 w 215449"/>
                <a:gd name="connsiteY16" fmla="*/ 178493 h 179912"/>
                <a:gd name="connsiteX17" fmla="*/ 70485 w 215449"/>
                <a:gd name="connsiteY17" fmla="*/ 176588 h 179912"/>
                <a:gd name="connsiteX18" fmla="*/ 17145 w 215449"/>
                <a:gd name="connsiteY18" fmla="*/ 133725 h 179912"/>
                <a:gd name="connsiteX19" fmla="*/ 3810 w 215449"/>
                <a:gd name="connsiteY19" fmla="*/ 85148 h 179912"/>
                <a:gd name="connsiteX20" fmla="*/ 0 w 215449"/>
                <a:gd name="connsiteY20" fmla="*/ 50858 h 179912"/>
                <a:gd name="connsiteX21" fmla="*/ 0 w 215449"/>
                <a:gd name="connsiteY21" fmla="*/ 45143 h 179912"/>
                <a:gd name="connsiteX22" fmla="*/ 5715 w 215449"/>
                <a:gd name="connsiteY22" fmla="*/ 42285 h 179912"/>
                <a:gd name="connsiteX23" fmla="*/ 11430 w 215449"/>
                <a:gd name="connsiteY23" fmla="*/ 47048 h 179912"/>
                <a:gd name="connsiteX24" fmla="*/ 29527 w 215449"/>
                <a:gd name="connsiteY24" fmla="*/ 66098 h 179912"/>
                <a:gd name="connsiteX25" fmla="*/ 57150 w 215449"/>
                <a:gd name="connsiteY25" fmla="*/ 103245 h 179912"/>
                <a:gd name="connsiteX26" fmla="*/ 61913 w 215449"/>
                <a:gd name="connsiteY26" fmla="*/ 108960 h 17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5449" h="179912">
                  <a:moveTo>
                    <a:pt x="61913" y="108960"/>
                  </a:moveTo>
                  <a:cubicBezTo>
                    <a:pt x="64770" y="87053"/>
                    <a:pt x="70485" y="67050"/>
                    <a:pt x="77152" y="47048"/>
                  </a:cubicBezTo>
                  <a:cubicBezTo>
                    <a:pt x="81915" y="34665"/>
                    <a:pt x="86677" y="23235"/>
                    <a:pt x="93345" y="11805"/>
                  </a:cubicBezTo>
                  <a:cubicBezTo>
                    <a:pt x="95250" y="7995"/>
                    <a:pt x="98107" y="5138"/>
                    <a:pt x="100013" y="1328"/>
                  </a:cubicBezTo>
                  <a:cubicBezTo>
                    <a:pt x="101917" y="-577"/>
                    <a:pt x="104775" y="-577"/>
                    <a:pt x="106680" y="2280"/>
                  </a:cubicBezTo>
                  <a:cubicBezTo>
                    <a:pt x="107632" y="5138"/>
                    <a:pt x="108585" y="7995"/>
                    <a:pt x="109538" y="10853"/>
                  </a:cubicBezTo>
                  <a:cubicBezTo>
                    <a:pt x="116205" y="34665"/>
                    <a:pt x="119063" y="58478"/>
                    <a:pt x="120015" y="83243"/>
                  </a:cubicBezTo>
                  <a:cubicBezTo>
                    <a:pt x="120015" y="87053"/>
                    <a:pt x="120015" y="91815"/>
                    <a:pt x="120015" y="95625"/>
                  </a:cubicBezTo>
                  <a:cubicBezTo>
                    <a:pt x="120015" y="97530"/>
                    <a:pt x="119063" y="99435"/>
                    <a:pt x="121920" y="99435"/>
                  </a:cubicBezTo>
                  <a:cubicBezTo>
                    <a:pt x="123825" y="99435"/>
                    <a:pt x="124777" y="98483"/>
                    <a:pt x="125730" y="97530"/>
                  </a:cubicBezTo>
                  <a:cubicBezTo>
                    <a:pt x="128588" y="95625"/>
                    <a:pt x="130492" y="93720"/>
                    <a:pt x="133350" y="90863"/>
                  </a:cubicBezTo>
                  <a:cubicBezTo>
                    <a:pt x="147638" y="79433"/>
                    <a:pt x="163830" y="71813"/>
                    <a:pt x="180975" y="66098"/>
                  </a:cubicBezTo>
                  <a:cubicBezTo>
                    <a:pt x="190500" y="63240"/>
                    <a:pt x="199073" y="61335"/>
                    <a:pt x="209550" y="61335"/>
                  </a:cubicBezTo>
                  <a:cubicBezTo>
                    <a:pt x="213360" y="61335"/>
                    <a:pt x="216217" y="63240"/>
                    <a:pt x="215265" y="68003"/>
                  </a:cubicBezTo>
                  <a:cubicBezTo>
                    <a:pt x="214313" y="75623"/>
                    <a:pt x="213360" y="83243"/>
                    <a:pt x="211455" y="89910"/>
                  </a:cubicBezTo>
                  <a:cubicBezTo>
                    <a:pt x="205740" y="108960"/>
                    <a:pt x="197167" y="127058"/>
                    <a:pt x="183832" y="142298"/>
                  </a:cubicBezTo>
                  <a:cubicBezTo>
                    <a:pt x="157163" y="172778"/>
                    <a:pt x="122873" y="184208"/>
                    <a:pt x="82867" y="178493"/>
                  </a:cubicBezTo>
                  <a:cubicBezTo>
                    <a:pt x="79057" y="177540"/>
                    <a:pt x="74295" y="176588"/>
                    <a:pt x="70485" y="176588"/>
                  </a:cubicBezTo>
                  <a:cubicBezTo>
                    <a:pt x="45720" y="171825"/>
                    <a:pt x="28575" y="156585"/>
                    <a:pt x="17145" y="133725"/>
                  </a:cubicBezTo>
                  <a:cubicBezTo>
                    <a:pt x="9525" y="118485"/>
                    <a:pt x="5715" y="101340"/>
                    <a:pt x="3810" y="85148"/>
                  </a:cubicBezTo>
                  <a:cubicBezTo>
                    <a:pt x="1905" y="73718"/>
                    <a:pt x="952" y="62288"/>
                    <a:pt x="0" y="50858"/>
                  </a:cubicBezTo>
                  <a:cubicBezTo>
                    <a:pt x="0" y="48953"/>
                    <a:pt x="0" y="47048"/>
                    <a:pt x="0" y="45143"/>
                  </a:cubicBezTo>
                  <a:cubicBezTo>
                    <a:pt x="0" y="42285"/>
                    <a:pt x="3810" y="41333"/>
                    <a:pt x="5715" y="42285"/>
                  </a:cubicBezTo>
                  <a:cubicBezTo>
                    <a:pt x="7620" y="43238"/>
                    <a:pt x="9525" y="45143"/>
                    <a:pt x="11430" y="47048"/>
                  </a:cubicBezTo>
                  <a:cubicBezTo>
                    <a:pt x="17145" y="53715"/>
                    <a:pt x="23813" y="59430"/>
                    <a:pt x="29527" y="66098"/>
                  </a:cubicBezTo>
                  <a:cubicBezTo>
                    <a:pt x="39052" y="77528"/>
                    <a:pt x="48577" y="89910"/>
                    <a:pt x="57150" y="103245"/>
                  </a:cubicBezTo>
                  <a:cubicBezTo>
                    <a:pt x="57150" y="105150"/>
                    <a:pt x="58102" y="108008"/>
                    <a:pt x="61913" y="10896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407934" y="3387921"/>
              <a:ext cx="229063" cy="263962"/>
              <a:chOff x="5407934" y="3387921"/>
              <a:chExt cx="229063" cy="263962"/>
            </a:xfrm>
            <a:solidFill>
              <a:srgbClr val="fccdb9"/>
            </a:solidFill>
          </p:grpSpPr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EECB23D2-E6DD-4AB8-B722-DD5C643ED976}"/>
                  </a:ext>
                </a:extLst>
              </p:cNvPr>
              <p:cNvSpPr/>
              <p:nvPr/>
            </p:nvSpPr>
            <p:spPr>
              <a:xfrm>
                <a:off x="5525070" y="3450762"/>
                <a:ext cx="41719" cy="37777"/>
              </a:xfrm>
              <a:custGeom>
                <a:avLst/>
                <a:gdLst>
                  <a:gd name="connsiteX0" fmla="*/ 20384 w 41719"/>
                  <a:gd name="connsiteY0" fmla="*/ 37292 h 37777"/>
                  <a:gd name="connsiteX1" fmla="*/ 5144 w 41719"/>
                  <a:gd name="connsiteY1" fmla="*/ 28720 h 37777"/>
                  <a:gd name="connsiteX2" fmla="*/ 2286 w 41719"/>
                  <a:gd name="connsiteY2" fmla="*/ 9670 h 37777"/>
                  <a:gd name="connsiteX3" fmla="*/ 19431 w 41719"/>
                  <a:gd name="connsiteY3" fmla="*/ 145 h 37777"/>
                  <a:gd name="connsiteX4" fmla="*/ 36576 w 41719"/>
                  <a:gd name="connsiteY4" fmla="*/ 8717 h 37777"/>
                  <a:gd name="connsiteX5" fmla="*/ 39434 w 41719"/>
                  <a:gd name="connsiteY5" fmla="*/ 27767 h 37777"/>
                  <a:gd name="connsiteX6" fmla="*/ 20384 w 41719"/>
                  <a:gd name="connsiteY6" fmla="*/ 37292 h 37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" h="37777">
                    <a:moveTo>
                      <a:pt x="20384" y="37292"/>
                    </a:moveTo>
                    <a:cubicBezTo>
                      <a:pt x="15621" y="36340"/>
                      <a:pt x="9906" y="33482"/>
                      <a:pt x="5144" y="28720"/>
                    </a:cubicBezTo>
                    <a:cubicBezTo>
                      <a:pt x="-571" y="23005"/>
                      <a:pt x="-1524" y="15385"/>
                      <a:pt x="2286" y="9670"/>
                    </a:cubicBezTo>
                    <a:cubicBezTo>
                      <a:pt x="6096" y="3002"/>
                      <a:pt x="11811" y="-808"/>
                      <a:pt x="19431" y="145"/>
                    </a:cubicBezTo>
                    <a:cubicBezTo>
                      <a:pt x="26098" y="1097"/>
                      <a:pt x="31814" y="3002"/>
                      <a:pt x="36576" y="8717"/>
                    </a:cubicBezTo>
                    <a:cubicBezTo>
                      <a:pt x="42291" y="14432"/>
                      <a:pt x="43243" y="22052"/>
                      <a:pt x="39434" y="27767"/>
                    </a:cubicBezTo>
                    <a:cubicBezTo>
                      <a:pt x="35623" y="35387"/>
                      <a:pt x="28956" y="39197"/>
                      <a:pt x="20384" y="37292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45554613-CC01-4559-8BA7-28C8144BF2E4}"/>
                  </a:ext>
                </a:extLst>
              </p:cNvPr>
              <p:cNvSpPr/>
              <p:nvPr/>
            </p:nvSpPr>
            <p:spPr>
              <a:xfrm>
                <a:off x="5477640" y="3513448"/>
                <a:ext cx="38158" cy="35098"/>
              </a:xfrm>
              <a:custGeom>
                <a:avLst/>
                <a:gdLst>
                  <a:gd name="connsiteX0" fmla="*/ 16379 w 38158"/>
                  <a:gd name="connsiteY0" fmla="*/ 34613 h 35098"/>
                  <a:gd name="connsiteX1" fmla="*/ 3997 w 38158"/>
                  <a:gd name="connsiteY1" fmla="*/ 6038 h 35098"/>
                  <a:gd name="connsiteX2" fmla="*/ 25904 w 38158"/>
                  <a:gd name="connsiteY2" fmla="*/ 2228 h 35098"/>
                  <a:gd name="connsiteX3" fmla="*/ 37334 w 38158"/>
                  <a:gd name="connsiteY3" fmla="*/ 25088 h 35098"/>
                  <a:gd name="connsiteX4" fmla="*/ 16379 w 38158"/>
                  <a:gd name="connsiteY4" fmla="*/ 34613 h 3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58" h="35098">
                    <a:moveTo>
                      <a:pt x="16379" y="34613"/>
                    </a:moveTo>
                    <a:cubicBezTo>
                      <a:pt x="1139" y="31756"/>
                      <a:pt x="-4576" y="17468"/>
                      <a:pt x="3997" y="6038"/>
                    </a:cubicBezTo>
                    <a:cubicBezTo>
                      <a:pt x="8759" y="-629"/>
                      <a:pt x="17332" y="-1582"/>
                      <a:pt x="25904" y="2228"/>
                    </a:cubicBezTo>
                    <a:cubicBezTo>
                      <a:pt x="35429" y="6991"/>
                      <a:pt x="40192" y="17468"/>
                      <a:pt x="37334" y="25088"/>
                    </a:cubicBezTo>
                    <a:cubicBezTo>
                      <a:pt x="33524" y="32708"/>
                      <a:pt x="24952" y="36518"/>
                      <a:pt x="16379" y="34613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D8ED2C6B-4373-4545-863E-3767BD81566F}"/>
                  </a:ext>
                </a:extLst>
              </p:cNvPr>
              <p:cNvSpPr/>
              <p:nvPr/>
            </p:nvSpPr>
            <p:spPr>
              <a:xfrm>
                <a:off x="5407934" y="3556487"/>
                <a:ext cx="33996" cy="31817"/>
              </a:xfrm>
              <a:custGeom>
                <a:avLst/>
                <a:gdLst>
                  <a:gd name="connsiteX0" fmla="*/ 17505 w 33996"/>
                  <a:gd name="connsiteY0" fmla="*/ 147 h 31817"/>
                  <a:gd name="connsiteX1" fmla="*/ 32745 w 33996"/>
                  <a:gd name="connsiteY1" fmla="*/ 11577 h 31817"/>
                  <a:gd name="connsiteX2" fmla="*/ 30840 w 33996"/>
                  <a:gd name="connsiteY2" fmla="*/ 25864 h 31817"/>
                  <a:gd name="connsiteX3" fmla="*/ 16553 w 33996"/>
                  <a:gd name="connsiteY3" fmla="*/ 31579 h 31817"/>
                  <a:gd name="connsiteX4" fmla="*/ 6075 w 33996"/>
                  <a:gd name="connsiteY4" fmla="*/ 25864 h 31817"/>
                  <a:gd name="connsiteX5" fmla="*/ 1313 w 33996"/>
                  <a:gd name="connsiteY5" fmla="*/ 7767 h 31817"/>
                  <a:gd name="connsiteX6" fmla="*/ 17505 w 33996"/>
                  <a:gd name="connsiteY6" fmla="*/ 147 h 3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96" h="31817">
                    <a:moveTo>
                      <a:pt x="17505" y="147"/>
                    </a:moveTo>
                    <a:cubicBezTo>
                      <a:pt x="24173" y="1099"/>
                      <a:pt x="29888" y="5862"/>
                      <a:pt x="32745" y="11577"/>
                    </a:cubicBezTo>
                    <a:cubicBezTo>
                      <a:pt x="34650" y="16339"/>
                      <a:pt x="34650" y="21102"/>
                      <a:pt x="30840" y="25864"/>
                    </a:cubicBezTo>
                    <a:cubicBezTo>
                      <a:pt x="27030" y="30627"/>
                      <a:pt x="22268" y="32532"/>
                      <a:pt x="16553" y="31579"/>
                    </a:cubicBezTo>
                    <a:cubicBezTo>
                      <a:pt x="12743" y="30627"/>
                      <a:pt x="8933" y="28722"/>
                      <a:pt x="6075" y="25864"/>
                    </a:cubicBezTo>
                    <a:cubicBezTo>
                      <a:pt x="360" y="21102"/>
                      <a:pt x="-1545" y="13482"/>
                      <a:pt x="1313" y="7767"/>
                    </a:cubicBezTo>
                    <a:cubicBezTo>
                      <a:pt x="3218" y="3004"/>
                      <a:pt x="9885" y="-806"/>
                      <a:pt x="17505" y="147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B2571E16-513F-48AB-AB68-6158583D96D6}"/>
                  </a:ext>
                </a:extLst>
              </p:cNvPr>
              <p:cNvSpPr/>
              <p:nvPr/>
            </p:nvSpPr>
            <p:spPr>
              <a:xfrm>
                <a:off x="5574614" y="3537167"/>
                <a:ext cx="32630" cy="32680"/>
              </a:xfrm>
              <a:custGeom>
                <a:avLst/>
                <a:gdLst>
                  <a:gd name="connsiteX0" fmla="*/ 12750 w 32630"/>
                  <a:gd name="connsiteY0" fmla="*/ 31849 h 32680"/>
                  <a:gd name="connsiteX1" fmla="*/ 367 w 32630"/>
                  <a:gd name="connsiteY1" fmla="*/ 11847 h 32680"/>
                  <a:gd name="connsiteX2" fmla="*/ 21322 w 32630"/>
                  <a:gd name="connsiteY2" fmla="*/ 417 h 32680"/>
                  <a:gd name="connsiteX3" fmla="*/ 31800 w 32630"/>
                  <a:gd name="connsiteY3" fmla="*/ 21372 h 32680"/>
                  <a:gd name="connsiteX4" fmla="*/ 12750 w 32630"/>
                  <a:gd name="connsiteY4" fmla="*/ 31849 h 3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0" h="32680">
                    <a:moveTo>
                      <a:pt x="12750" y="31849"/>
                    </a:moveTo>
                    <a:cubicBezTo>
                      <a:pt x="4177" y="28992"/>
                      <a:pt x="-1538" y="20419"/>
                      <a:pt x="367" y="11847"/>
                    </a:cubicBezTo>
                    <a:cubicBezTo>
                      <a:pt x="2272" y="3274"/>
                      <a:pt x="11797" y="-1488"/>
                      <a:pt x="21322" y="417"/>
                    </a:cubicBezTo>
                    <a:cubicBezTo>
                      <a:pt x="29895" y="2322"/>
                      <a:pt x="34657" y="11847"/>
                      <a:pt x="31800" y="21372"/>
                    </a:cubicBezTo>
                    <a:cubicBezTo>
                      <a:pt x="28942" y="29944"/>
                      <a:pt x="21322" y="34707"/>
                      <a:pt x="12750" y="31849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74025BA9-D1D8-4ADF-9F80-7C413422C4D2}"/>
                  </a:ext>
                </a:extLst>
              </p:cNvPr>
              <p:cNvSpPr/>
              <p:nvPr/>
            </p:nvSpPr>
            <p:spPr>
              <a:xfrm>
                <a:off x="5435813" y="3449537"/>
                <a:ext cx="33226" cy="31969"/>
              </a:xfrm>
              <a:custGeom>
                <a:avLst/>
                <a:gdLst>
                  <a:gd name="connsiteX0" fmla="*/ 20106 w 33226"/>
                  <a:gd name="connsiteY0" fmla="*/ 417 h 31969"/>
                  <a:gd name="connsiteX1" fmla="*/ 32488 w 33226"/>
                  <a:gd name="connsiteY1" fmla="*/ 19467 h 31969"/>
                  <a:gd name="connsiteX2" fmla="*/ 13438 w 33226"/>
                  <a:gd name="connsiteY2" fmla="*/ 31849 h 31969"/>
                  <a:gd name="connsiteX3" fmla="*/ 103 w 33226"/>
                  <a:gd name="connsiteY3" fmla="*/ 11847 h 31969"/>
                  <a:gd name="connsiteX4" fmla="*/ 20106 w 33226"/>
                  <a:gd name="connsiteY4" fmla="*/ 417 h 3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226" h="31969">
                    <a:moveTo>
                      <a:pt x="20106" y="417"/>
                    </a:moveTo>
                    <a:cubicBezTo>
                      <a:pt x="29631" y="2322"/>
                      <a:pt x="35346" y="10895"/>
                      <a:pt x="32488" y="19467"/>
                    </a:cubicBezTo>
                    <a:cubicBezTo>
                      <a:pt x="30583" y="28039"/>
                      <a:pt x="22011" y="32802"/>
                      <a:pt x="13438" y="31849"/>
                    </a:cubicBezTo>
                    <a:cubicBezTo>
                      <a:pt x="4866" y="29945"/>
                      <a:pt x="-849" y="20420"/>
                      <a:pt x="103" y="11847"/>
                    </a:cubicBezTo>
                    <a:cubicBezTo>
                      <a:pt x="2961" y="3274"/>
                      <a:pt x="10581" y="-1488"/>
                      <a:pt x="20106" y="417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E3BC95A-75E7-42B1-81B6-483FE4C67533}"/>
                  </a:ext>
                </a:extLst>
              </p:cNvPr>
              <p:cNvSpPr/>
              <p:nvPr/>
            </p:nvSpPr>
            <p:spPr>
              <a:xfrm>
                <a:off x="5501519" y="3601074"/>
                <a:ext cx="32874" cy="29974"/>
              </a:xfrm>
              <a:custGeom>
                <a:avLst/>
                <a:gdLst>
                  <a:gd name="connsiteX0" fmla="*/ 12503 w 32874"/>
                  <a:gd name="connsiteY0" fmla="*/ 29855 h 29974"/>
                  <a:gd name="connsiteX1" fmla="*/ 120 w 32874"/>
                  <a:gd name="connsiteY1" fmla="*/ 13662 h 29974"/>
                  <a:gd name="connsiteX2" fmla="*/ 21075 w 32874"/>
                  <a:gd name="connsiteY2" fmla="*/ 327 h 29974"/>
                  <a:gd name="connsiteX3" fmla="*/ 32505 w 32874"/>
                  <a:gd name="connsiteY3" fmla="*/ 17472 h 29974"/>
                  <a:gd name="connsiteX4" fmla="*/ 12503 w 32874"/>
                  <a:gd name="connsiteY4" fmla="*/ 29855 h 29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74" h="29974">
                    <a:moveTo>
                      <a:pt x="12503" y="29855"/>
                    </a:moveTo>
                    <a:cubicBezTo>
                      <a:pt x="3930" y="28902"/>
                      <a:pt x="-832" y="21282"/>
                      <a:pt x="120" y="13662"/>
                    </a:cubicBezTo>
                    <a:cubicBezTo>
                      <a:pt x="1073" y="5090"/>
                      <a:pt x="11550" y="-1578"/>
                      <a:pt x="21075" y="327"/>
                    </a:cubicBezTo>
                    <a:cubicBezTo>
                      <a:pt x="28695" y="2232"/>
                      <a:pt x="34410" y="9852"/>
                      <a:pt x="32505" y="17472"/>
                    </a:cubicBezTo>
                    <a:cubicBezTo>
                      <a:pt x="31553" y="26045"/>
                      <a:pt x="22028" y="30807"/>
                      <a:pt x="12503" y="29855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48B1D936-D66E-4633-8207-B57591028242}"/>
                  </a:ext>
                </a:extLst>
              </p:cNvPr>
              <p:cNvSpPr/>
              <p:nvPr/>
            </p:nvSpPr>
            <p:spPr>
              <a:xfrm>
                <a:off x="5590879" y="3619395"/>
                <a:ext cx="30878" cy="32488"/>
              </a:xfrm>
              <a:custGeom>
                <a:avLst/>
                <a:gdLst>
                  <a:gd name="connsiteX0" fmla="*/ 30775 w 30878"/>
                  <a:gd name="connsiteY0" fmla="*/ 19154 h 32488"/>
                  <a:gd name="connsiteX1" fmla="*/ 14582 w 30878"/>
                  <a:gd name="connsiteY1" fmla="*/ 32489 h 32488"/>
                  <a:gd name="connsiteX2" fmla="*/ 295 w 30878"/>
                  <a:gd name="connsiteY2" fmla="*/ 12486 h 32488"/>
                  <a:gd name="connsiteX3" fmla="*/ 17440 w 30878"/>
                  <a:gd name="connsiteY3" fmla="*/ 104 h 32488"/>
                  <a:gd name="connsiteX4" fmla="*/ 30775 w 30878"/>
                  <a:gd name="connsiteY4" fmla="*/ 19154 h 32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78" h="32488">
                    <a:moveTo>
                      <a:pt x="30775" y="19154"/>
                    </a:moveTo>
                    <a:cubicBezTo>
                      <a:pt x="29822" y="26774"/>
                      <a:pt x="22202" y="32489"/>
                      <a:pt x="14582" y="32489"/>
                    </a:cubicBezTo>
                    <a:cubicBezTo>
                      <a:pt x="6010" y="31536"/>
                      <a:pt x="-1610" y="21059"/>
                      <a:pt x="295" y="12486"/>
                    </a:cubicBezTo>
                    <a:cubicBezTo>
                      <a:pt x="2200" y="4866"/>
                      <a:pt x="9820" y="-849"/>
                      <a:pt x="17440" y="104"/>
                    </a:cubicBezTo>
                    <a:cubicBezTo>
                      <a:pt x="26012" y="1056"/>
                      <a:pt x="31727" y="10581"/>
                      <a:pt x="30775" y="19154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1A56D36F-C307-4B56-857D-1A44E1BC5FF5}"/>
                  </a:ext>
                </a:extLst>
              </p:cNvPr>
              <p:cNvSpPr/>
              <p:nvPr/>
            </p:nvSpPr>
            <p:spPr>
              <a:xfrm>
                <a:off x="5477736" y="3387921"/>
                <a:ext cx="31817" cy="31656"/>
              </a:xfrm>
              <a:custGeom>
                <a:avLst/>
                <a:gdLst>
                  <a:gd name="connsiteX0" fmla="*/ 14378 w 31817"/>
                  <a:gd name="connsiteY0" fmla="*/ 31553 h 31656"/>
                  <a:gd name="connsiteX1" fmla="*/ 91 w 31817"/>
                  <a:gd name="connsiteY1" fmla="*/ 12503 h 31656"/>
                  <a:gd name="connsiteX2" fmla="*/ 16283 w 31817"/>
                  <a:gd name="connsiteY2" fmla="*/ 120 h 31656"/>
                  <a:gd name="connsiteX3" fmla="*/ 31523 w 31817"/>
                  <a:gd name="connsiteY3" fmla="*/ 19170 h 31656"/>
                  <a:gd name="connsiteX4" fmla="*/ 14378 w 31817"/>
                  <a:gd name="connsiteY4" fmla="*/ 31553 h 3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7" h="31656">
                    <a:moveTo>
                      <a:pt x="14378" y="31553"/>
                    </a:moveTo>
                    <a:cubicBezTo>
                      <a:pt x="5806" y="30600"/>
                      <a:pt x="-862" y="21075"/>
                      <a:pt x="91" y="12503"/>
                    </a:cubicBezTo>
                    <a:cubicBezTo>
                      <a:pt x="1043" y="3930"/>
                      <a:pt x="8663" y="-832"/>
                      <a:pt x="16283" y="120"/>
                    </a:cubicBezTo>
                    <a:cubicBezTo>
                      <a:pt x="25808" y="1073"/>
                      <a:pt x="33428" y="10598"/>
                      <a:pt x="31523" y="19170"/>
                    </a:cubicBezTo>
                    <a:cubicBezTo>
                      <a:pt x="29618" y="26790"/>
                      <a:pt x="21998" y="32505"/>
                      <a:pt x="14378" y="31553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ECC153F-F96C-4CCF-BC05-E91F54458BBC}"/>
                  </a:ext>
                </a:extLst>
              </p:cNvPr>
              <p:cNvSpPr/>
              <p:nvPr/>
            </p:nvSpPr>
            <p:spPr>
              <a:xfrm>
                <a:off x="5607263" y="3388874"/>
                <a:ext cx="29734" cy="28799"/>
              </a:xfrm>
              <a:custGeom>
                <a:avLst/>
                <a:gdLst>
                  <a:gd name="connsiteX0" fmla="*/ 12486 w 29734"/>
                  <a:gd name="connsiteY0" fmla="*/ 28695 h 28799"/>
                  <a:gd name="connsiteX1" fmla="*/ 104 w 29734"/>
                  <a:gd name="connsiteY1" fmla="*/ 12503 h 28799"/>
                  <a:gd name="connsiteX2" fmla="*/ 16296 w 29734"/>
                  <a:gd name="connsiteY2" fmla="*/ 120 h 28799"/>
                  <a:gd name="connsiteX3" fmla="*/ 29631 w 29734"/>
                  <a:gd name="connsiteY3" fmla="*/ 17265 h 28799"/>
                  <a:gd name="connsiteX4" fmla="*/ 12486 w 29734"/>
                  <a:gd name="connsiteY4" fmla="*/ 28695 h 2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34" h="28799">
                    <a:moveTo>
                      <a:pt x="12486" y="28695"/>
                    </a:moveTo>
                    <a:cubicBezTo>
                      <a:pt x="4866" y="27743"/>
                      <a:pt x="-849" y="20123"/>
                      <a:pt x="104" y="12503"/>
                    </a:cubicBezTo>
                    <a:cubicBezTo>
                      <a:pt x="1056" y="3930"/>
                      <a:pt x="7724" y="-832"/>
                      <a:pt x="16296" y="120"/>
                    </a:cubicBezTo>
                    <a:cubicBezTo>
                      <a:pt x="24869" y="1073"/>
                      <a:pt x="30584" y="8693"/>
                      <a:pt x="29631" y="17265"/>
                    </a:cubicBezTo>
                    <a:cubicBezTo>
                      <a:pt x="27726" y="23933"/>
                      <a:pt x="21059" y="29648"/>
                      <a:pt x="12486" y="28695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805265" y="3450652"/>
              <a:ext cx="300705" cy="429090"/>
              <a:chOff x="5805265" y="3450652"/>
              <a:chExt cx="300705" cy="429090"/>
            </a:xfrm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3F8A320B-FEE5-43F6-A75D-B226DBFF7B8B}"/>
                  </a:ext>
                </a:extLst>
              </p:cNvPr>
              <p:cNvSpPr/>
              <p:nvPr/>
            </p:nvSpPr>
            <p:spPr>
              <a:xfrm>
                <a:off x="5805265" y="3450652"/>
                <a:ext cx="300705" cy="429090"/>
              </a:xfrm>
              <a:custGeom>
                <a:avLst/>
                <a:gdLst>
                  <a:gd name="connsiteX0" fmla="*/ 162147 w 300705"/>
                  <a:gd name="connsiteY0" fmla="*/ 205994 h 429090"/>
                  <a:gd name="connsiteX1" fmla="*/ 168814 w 300705"/>
                  <a:gd name="connsiteY1" fmla="*/ 204089 h 429090"/>
                  <a:gd name="connsiteX2" fmla="*/ 207867 w 300705"/>
                  <a:gd name="connsiteY2" fmla="*/ 178372 h 429090"/>
                  <a:gd name="connsiteX3" fmla="*/ 211677 w 300705"/>
                  <a:gd name="connsiteY3" fmla="*/ 169799 h 429090"/>
                  <a:gd name="connsiteX4" fmla="*/ 211677 w 300705"/>
                  <a:gd name="connsiteY4" fmla="*/ 155512 h 429090"/>
                  <a:gd name="connsiteX5" fmla="*/ 235489 w 300705"/>
                  <a:gd name="connsiteY5" fmla="*/ 130747 h 429090"/>
                  <a:gd name="connsiteX6" fmla="*/ 265969 w 300705"/>
                  <a:gd name="connsiteY6" fmla="*/ 145987 h 429090"/>
                  <a:gd name="connsiteX7" fmla="*/ 269779 w 300705"/>
                  <a:gd name="connsiteY7" fmla="*/ 154559 h 429090"/>
                  <a:gd name="connsiteX8" fmla="*/ 273589 w 300705"/>
                  <a:gd name="connsiteY8" fmla="*/ 175514 h 429090"/>
                  <a:gd name="connsiteX9" fmla="*/ 247872 w 300705"/>
                  <a:gd name="connsiteY9" fmla="*/ 199327 h 429090"/>
                  <a:gd name="connsiteX10" fmla="*/ 231679 w 300705"/>
                  <a:gd name="connsiteY10" fmla="*/ 194564 h 429090"/>
                  <a:gd name="connsiteX11" fmla="*/ 222154 w 300705"/>
                  <a:gd name="connsiteY11" fmla="*/ 195517 h 429090"/>
                  <a:gd name="connsiteX12" fmla="*/ 175482 w 300705"/>
                  <a:gd name="connsiteY12" fmla="*/ 229807 h 429090"/>
                  <a:gd name="connsiteX13" fmla="*/ 165957 w 300705"/>
                  <a:gd name="connsiteY13" fmla="*/ 245999 h 429090"/>
                  <a:gd name="connsiteX14" fmla="*/ 161194 w 300705"/>
                  <a:gd name="connsiteY14" fmla="*/ 296482 h 429090"/>
                  <a:gd name="connsiteX15" fmla="*/ 167862 w 300705"/>
                  <a:gd name="connsiteY15" fmla="*/ 297434 h 429090"/>
                  <a:gd name="connsiteX16" fmla="*/ 212629 w 300705"/>
                  <a:gd name="connsiteY16" fmla="*/ 284099 h 429090"/>
                  <a:gd name="connsiteX17" fmla="*/ 223107 w 300705"/>
                  <a:gd name="connsiteY17" fmla="*/ 274574 h 429090"/>
                  <a:gd name="connsiteX18" fmla="*/ 225012 w 300705"/>
                  <a:gd name="connsiteY18" fmla="*/ 269812 h 429090"/>
                  <a:gd name="connsiteX19" fmla="*/ 261207 w 300705"/>
                  <a:gd name="connsiteY19" fmla="*/ 246952 h 429090"/>
                  <a:gd name="connsiteX20" fmla="*/ 296449 w 300705"/>
                  <a:gd name="connsiteY20" fmla="*/ 271717 h 429090"/>
                  <a:gd name="connsiteX21" fmla="*/ 298354 w 300705"/>
                  <a:gd name="connsiteY21" fmla="*/ 309817 h 429090"/>
                  <a:gd name="connsiteX22" fmla="*/ 285019 w 300705"/>
                  <a:gd name="connsiteY22" fmla="*/ 327914 h 429090"/>
                  <a:gd name="connsiteX23" fmla="*/ 251682 w 300705"/>
                  <a:gd name="connsiteY23" fmla="*/ 328867 h 429090"/>
                  <a:gd name="connsiteX24" fmla="*/ 238347 w 300705"/>
                  <a:gd name="connsiteY24" fmla="*/ 315532 h 429090"/>
                  <a:gd name="connsiteX25" fmla="*/ 232632 w 300705"/>
                  <a:gd name="connsiteY25" fmla="*/ 306959 h 429090"/>
                  <a:gd name="connsiteX26" fmla="*/ 225964 w 300705"/>
                  <a:gd name="connsiteY26" fmla="*/ 304102 h 429090"/>
                  <a:gd name="connsiteX27" fmla="*/ 177387 w 300705"/>
                  <a:gd name="connsiteY27" fmla="*/ 318389 h 429090"/>
                  <a:gd name="connsiteX28" fmla="*/ 167862 w 300705"/>
                  <a:gd name="connsiteY28" fmla="*/ 329819 h 429090"/>
                  <a:gd name="connsiteX29" fmla="*/ 165004 w 300705"/>
                  <a:gd name="connsiteY29" fmla="*/ 370777 h 429090"/>
                  <a:gd name="connsiteX30" fmla="*/ 161194 w 300705"/>
                  <a:gd name="connsiteY30" fmla="*/ 413639 h 429090"/>
                  <a:gd name="connsiteX31" fmla="*/ 159289 w 300705"/>
                  <a:gd name="connsiteY31" fmla="*/ 423164 h 429090"/>
                  <a:gd name="connsiteX32" fmla="*/ 152622 w 300705"/>
                  <a:gd name="connsiteY32" fmla="*/ 428879 h 429090"/>
                  <a:gd name="connsiteX33" fmla="*/ 145954 w 300705"/>
                  <a:gd name="connsiteY33" fmla="*/ 428879 h 429090"/>
                  <a:gd name="connsiteX34" fmla="*/ 132619 w 300705"/>
                  <a:gd name="connsiteY34" fmla="*/ 415544 h 429090"/>
                  <a:gd name="connsiteX35" fmla="*/ 135477 w 300705"/>
                  <a:gd name="connsiteY35" fmla="*/ 354584 h 429090"/>
                  <a:gd name="connsiteX36" fmla="*/ 129762 w 300705"/>
                  <a:gd name="connsiteY36" fmla="*/ 345059 h 429090"/>
                  <a:gd name="connsiteX37" fmla="*/ 93567 w 300705"/>
                  <a:gd name="connsiteY37" fmla="*/ 326009 h 429090"/>
                  <a:gd name="connsiteX38" fmla="*/ 84042 w 300705"/>
                  <a:gd name="connsiteY38" fmla="*/ 326962 h 429090"/>
                  <a:gd name="connsiteX39" fmla="*/ 59277 w 300705"/>
                  <a:gd name="connsiteY39" fmla="*/ 338392 h 429090"/>
                  <a:gd name="connsiteX40" fmla="*/ 34512 w 300705"/>
                  <a:gd name="connsiteY40" fmla="*/ 329819 h 429090"/>
                  <a:gd name="connsiteX41" fmla="*/ 22129 w 300705"/>
                  <a:gd name="connsiteY41" fmla="*/ 305054 h 429090"/>
                  <a:gd name="connsiteX42" fmla="*/ 39274 w 300705"/>
                  <a:gd name="connsiteY42" fmla="*/ 273622 h 429090"/>
                  <a:gd name="connsiteX43" fmla="*/ 77374 w 300705"/>
                  <a:gd name="connsiteY43" fmla="*/ 284099 h 429090"/>
                  <a:gd name="connsiteX44" fmla="*/ 84042 w 300705"/>
                  <a:gd name="connsiteY44" fmla="*/ 297434 h 429090"/>
                  <a:gd name="connsiteX45" fmla="*/ 93567 w 300705"/>
                  <a:gd name="connsiteY45" fmla="*/ 306007 h 429090"/>
                  <a:gd name="connsiteX46" fmla="*/ 129762 w 300705"/>
                  <a:gd name="connsiteY46" fmla="*/ 315532 h 429090"/>
                  <a:gd name="connsiteX47" fmla="*/ 135477 w 300705"/>
                  <a:gd name="connsiteY47" fmla="*/ 311722 h 429090"/>
                  <a:gd name="connsiteX48" fmla="*/ 137382 w 300705"/>
                  <a:gd name="connsiteY48" fmla="*/ 282194 h 429090"/>
                  <a:gd name="connsiteX49" fmla="*/ 138334 w 300705"/>
                  <a:gd name="connsiteY49" fmla="*/ 245999 h 429090"/>
                  <a:gd name="connsiteX50" fmla="*/ 132619 w 300705"/>
                  <a:gd name="connsiteY50" fmla="*/ 236474 h 429090"/>
                  <a:gd name="connsiteX51" fmla="*/ 73564 w 300705"/>
                  <a:gd name="connsiteY51" fmla="*/ 205042 h 429090"/>
                  <a:gd name="connsiteX52" fmla="*/ 62134 w 300705"/>
                  <a:gd name="connsiteY52" fmla="*/ 205042 h 429090"/>
                  <a:gd name="connsiteX53" fmla="*/ 49752 w 300705"/>
                  <a:gd name="connsiteY53" fmla="*/ 208852 h 429090"/>
                  <a:gd name="connsiteX54" fmla="*/ 4984 w 300705"/>
                  <a:gd name="connsiteY54" fmla="*/ 185992 h 429090"/>
                  <a:gd name="connsiteX55" fmla="*/ 10699 w 300705"/>
                  <a:gd name="connsiteY55" fmla="*/ 137414 h 429090"/>
                  <a:gd name="connsiteX56" fmla="*/ 62134 w 300705"/>
                  <a:gd name="connsiteY56" fmla="*/ 137414 h 429090"/>
                  <a:gd name="connsiteX57" fmla="*/ 74517 w 300705"/>
                  <a:gd name="connsiteY57" fmla="*/ 171704 h 429090"/>
                  <a:gd name="connsiteX58" fmla="*/ 87852 w 300705"/>
                  <a:gd name="connsiteY58" fmla="*/ 192659 h 429090"/>
                  <a:gd name="connsiteX59" fmla="*/ 132619 w 300705"/>
                  <a:gd name="connsiteY59" fmla="*/ 212662 h 429090"/>
                  <a:gd name="connsiteX60" fmla="*/ 138334 w 300705"/>
                  <a:gd name="connsiteY60" fmla="*/ 208852 h 429090"/>
                  <a:gd name="connsiteX61" fmla="*/ 140239 w 300705"/>
                  <a:gd name="connsiteY61" fmla="*/ 182182 h 429090"/>
                  <a:gd name="connsiteX62" fmla="*/ 143097 w 300705"/>
                  <a:gd name="connsiteY62" fmla="*/ 119317 h 429090"/>
                  <a:gd name="connsiteX63" fmla="*/ 143097 w 300705"/>
                  <a:gd name="connsiteY63" fmla="*/ 109792 h 429090"/>
                  <a:gd name="connsiteX64" fmla="*/ 138334 w 300705"/>
                  <a:gd name="connsiteY64" fmla="*/ 101219 h 429090"/>
                  <a:gd name="connsiteX65" fmla="*/ 117379 w 300705"/>
                  <a:gd name="connsiteY65" fmla="*/ 84074 h 429090"/>
                  <a:gd name="connsiteX66" fmla="*/ 104997 w 300705"/>
                  <a:gd name="connsiteY66" fmla="*/ 27877 h 429090"/>
                  <a:gd name="connsiteX67" fmla="*/ 119284 w 300705"/>
                  <a:gd name="connsiteY67" fmla="*/ 8827 h 429090"/>
                  <a:gd name="connsiteX68" fmla="*/ 177387 w 300705"/>
                  <a:gd name="connsiteY68" fmla="*/ 6922 h 429090"/>
                  <a:gd name="connsiteX69" fmla="*/ 195484 w 300705"/>
                  <a:gd name="connsiteY69" fmla="*/ 28829 h 429090"/>
                  <a:gd name="connsiteX70" fmla="*/ 194532 w 300705"/>
                  <a:gd name="connsiteY70" fmla="*/ 74549 h 429090"/>
                  <a:gd name="connsiteX71" fmla="*/ 166909 w 300705"/>
                  <a:gd name="connsiteY71" fmla="*/ 101219 h 429090"/>
                  <a:gd name="connsiteX72" fmla="*/ 159289 w 300705"/>
                  <a:gd name="connsiteY72" fmla="*/ 110744 h 429090"/>
                  <a:gd name="connsiteX73" fmla="*/ 157384 w 300705"/>
                  <a:gd name="connsiteY73" fmla="*/ 200279 h 429090"/>
                  <a:gd name="connsiteX74" fmla="*/ 162147 w 300705"/>
                  <a:gd name="connsiteY74" fmla="*/ 205994 h 42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300705" h="429090">
                    <a:moveTo>
                      <a:pt x="162147" y="205994"/>
                    </a:moveTo>
                    <a:cubicBezTo>
                      <a:pt x="165004" y="206947"/>
                      <a:pt x="166909" y="205042"/>
                      <a:pt x="168814" y="204089"/>
                    </a:cubicBezTo>
                    <a:cubicBezTo>
                      <a:pt x="182149" y="195517"/>
                      <a:pt x="194532" y="186944"/>
                      <a:pt x="207867" y="178372"/>
                    </a:cubicBezTo>
                    <a:cubicBezTo>
                      <a:pt x="211677" y="176467"/>
                      <a:pt x="212629" y="173609"/>
                      <a:pt x="211677" y="169799"/>
                    </a:cubicBezTo>
                    <a:cubicBezTo>
                      <a:pt x="210724" y="165037"/>
                      <a:pt x="210724" y="160274"/>
                      <a:pt x="211677" y="155512"/>
                    </a:cubicBezTo>
                    <a:cubicBezTo>
                      <a:pt x="214534" y="143129"/>
                      <a:pt x="224059" y="132652"/>
                      <a:pt x="235489" y="130747"/>
                    </a:cubicBezTo>
                    <a:cubicBezTo>
                      <a:pt x="246919" y="128842"/>
                      <a:pt x="259302" y="135509"/>
                      <a:pt x="265969" y="145987"/>
                    </a:cubicBezTo>
                    <a:cubicBezTo>
                      <a:pt x="267874" y="148844"/>
                      <a:pt x="268827" y="151702"/>
                      <a:pt x="269779" y="154559"/>
                    </a:cubicBezTo>
                    <a:cubicBezTo>
                      <a:pt x="272637" y="161227"/>
                      <a:pt x="273589" y="167894"/>
                      <a:pt x="273589" y="175514"/>
                    </a:cubicBezTo>
                    <a:cubicBezTo>
                      <a:pt x="274542" y="191707"/>
                      <a:pt x="264064" y="201232"/>
                      <a:pt x="247872" y="199327"/>
                    </a:cubicBezTo>
                    <a:cubicBezTo>
                      <a:pt x="242157" y="198374"/>
                      <a:pt x="236442" y="197422"/>
                      <a:pt x="231679" y="194564"/>
                    </a:cubicBezTo>
                    <a:cubicBezTo>
                      <a:pt x="227869" y="192659"/>
                      <a:pt x="225012" y="192659"/>
                      <a:pt x="222154" y="195517"/>
                    </a:cubicBezTo>
                    <a:cubicBezTo>
                      <a:pt x="207867" y="207899"/>
                      <a:pt x="191674" y="218377"/>
                      <a:pt x="175482" y="229807"/>
                    </a:cubicBezTo>
                    <a:cubicBezTo>
                      <a:pt x="169767" y="233617"/>
                      <a:pt x="165957" y="238379"/>
                      <a:pt x="165957" y="245999"/>
                    </a:cubicBezTo>
                    <a:cubicBezTo>
                      <a:pt x="164052" y="263144"/>
                      <a:pt x="161194" y="279337"/>
                      <a:pt x="161194" y="296482"/>
                    </a:cubicBezTo>
                    <a:cubicBezTo>
                      <a:pt x="163099" y="298387"/>
                      <a:pt x="165957" y="297434"/>
                      <a:pt x="167862" y="297434"/>
                    </a:cubicBezTo>
                    <a:cubicBezTo>
                      <a:pt x="182149" y="291719"/>
                      <a:pt x="197389" y="287909"/>
                      <a:pt x="212629" y="284099"/>
                    </a:cubicBezTo>
                    <a:cubicBezTo>
                      <a:pt x="218344" y="283147"/>
                      <a:pt x="223107" y="281242"/>
                      <a:pt x="223107" y="274574"/>
                    </a:cubicBezTo>
                    <a:cubicBezTo>
                      <a:pt x="223107" y="272669"/>
                      <a:pt x="224059" y="270764"/>
                      <a:pt x="225012" y="269812"/>
                    </a:cubicBezTo>
                    <a:cubicBezTo>
                      <a:pt x="232632" y="255524"/>
                      <a:pt x="244062" y="245999"/>
                      <a:pt x="261207" y="246952"/>
                    </a:cubicBezTo>
                    <a:cubicBezTo>
                      <a:pt x="277399" y="247904"/>
                      <a:pt x="289782" y="256477"/>
                      <a:pt x="296449" y="271717"/>
                    </a:cubicBezTo>
                    <a:cubicBezTo>
                      <a:pt x="301212" y="284099"/>
                      <a:pt x="302164" y="296482"/>
                      <a:pt x="298354" y="309817"/>
                    </a:cubicBezTo>
                    <a:cubicBezTo>
                      <a:pt x="295497" y="317437"/>
                      <a:pt x="291687" y="323152"/>
                      <a:pt x="285019" y="327914"/>
                    </a:cubicBezTo>
                    <a:cubicBezTo>
                      <a:pt x="274542" y="335534"/>
                      <a:pt x="262159" y="335534"/>
                      <a:pt x="251682" y="328867"/>
                    </a:cubicBezTo>
                    <a:cubicBezTo>
                      <a:pt x="245967" y="325057"/>
                      <a:pt x="242157" y="321247"/>
                      <a:pt x="238347" y="315532"/>
                    </a:cubicBezTo>
                    <a:cubicBezTo>
                      <a:pt x="236442" y="312674"/>
                      <a:pt x="234537" y="309817"/>
                      <a:pt x="232632" y="306959"/>
                    </a:cubicBezTo>
                    <a:cubicBezTo>
                      <a:pt x="230727" y="304102"/>
                      <a:pt x="228822" y="303149"/>
                      <a:pt x="225964" y="304102"/>
                    </a:cubicBezTo>
                    <a:cubicBezTo>
                      <a:pt x="209772" y="308864"/>
                      <a:pt x="193579" y="313627"/>
                      <a:pt x="177387" y="318389"/>
                    </a:cubicBezTo>
                    <a:cubicBezTo>
                      <a:pt x="171672" y="320294"/>
                      <a:pt x="168814" y="324104"/>
                      <a:pt x="167862" y="329819"/>
                    </a:cubicBezTo>
                    <a:cubicBezTo>
                      <a:pt x="166909" y="343154"/>
                      <a:pt x="165957" y="357442"/>
                      <a:pt x="165004" y="370777"/>
                    </a:cubicBezTo>
                    <a:cubicBezTo>
                      <a:pt x="164052" y="385064"/>
                      <a:pt x="163099" y="399352"/>
                      <a:pt x="161194" y="413639"/>
                    </a:cubicBezTo>
                    <a:cubicBezTo>
                      <a:pt x="161194" y="416497"/>
                      <a:pt x="160242" y="419354"/>
                      <a:pt x="159289" y="423164"/>
                    </a:cubicBezTo>
                    <a:cubicBezTo>
                      <a:pt x="158337" y="426974"/>
                      <a:pt x="156432" y="428879"/>
                      <a:pt x="152622" y="428879"/>
                    </a:cubicBezTo>
                    <a:cubicBezTo>
                      <a:pt x="150717" y="428879"/>
                      <a:pt x="147859" y="428879"/>
                      <a:pt x="145954" y="428879"/>
                    </a:cubicBezTo>
                    <a:cubicBezTo>
                      <a:pt x="134524" y="429832"/>
                      <a:pt x="131667" y="427927"/>
                      <a:pt x="132619" y="415544"/>
                    </a:cubicBezTo>
                    <a:cubicBezTo>
                      <a:pt x="134524" y="395542"/>
                      <a:pt x="134524" y="374587"/>
                      <a:pt x="135477" y="354584"/>
                    </a:cubicBezTo>
                    <a:cubicBezTo>
                      <a:pt x="135477" y="349822"/>
                      <a:pt x="133572" y="346964"/>
                      <a:pt x="129762" y="345059"/>
                    </a:cubicBezTo>
                    <a:cubicBezTo>
                      <a:pt x="117379" y="338392"/>
                      <a:pt x="104997" y="331724"/>
                      <a:pt x="93567" y="326009"/>
                    </a:cubicBezTo>
                    <a:cubicBezTo>
                      <a:pt x="89757" y="324104"/>
                      <a:pt x="86899" y="324104"/>
                      <a:pt x="84042" y="326962"/>
                    </a:cubicBezTo>
                    <a:cubicBezTo>
                      <a:pt x="77374" y="333629"/>
                      <a:pt x="68802" y="337439"/>
                      <a:pt x="59277" y="338392"/>
                    </a:cubicBezTo>
                    <a:cubicBezTo>
                      <a:pt x="49752" y="339344"/>
                      <a:pt x="42132" y="336487"/>
                      <a:pt x="34512" y="329819"/>
                    </a:cubicBezTo>
                    <a:cubicBezTo>
                      <a:pt x="27844" y="323152"/>
                      <a:pt x="23082" y="314579"/>
                      <a:pt x="22129" y="305054"/>
                    </a:cubicBezTo>
                    <a:cubicBezTo>
                      <a:pt x="21177" y="290767"/>
                      <a:pt x="27844" y="278384"/>
                      <a:pt x="39274" y="273622"/>
                    </a:cubicBezTo>
                    <a:cubicBezTo>
                      <a:pt x="53562" y="267907"/>
                      <a:pt x="67849" y="270764"/>
                      <a:pt x="77374" y="284099"/>
                    </a:cubicBezTo>
                    <a:cubicBezTo>
                      <a:pt x="80232" y="287909"/>
                      <a:pt x="82137" y="292672"/>
                      <a:pt x="84042" y="297434"/>
                    </a:cubicBezTo>
                    <a:cubicBezTo>
                      <a:pt x="85947" y="302197"/>
                      <a:pt x="88804" y="305054"/>
                      <a:pt x="93567" y="306007"/>
                    </a:cubicBezTo>
                    <a:cubicBezTo>
                      <a:pt x="104997" y="309817"/>
                      <a:pt x="117379" y="312674"/>
                      <a:pt x="129762" y="315532"/>
                    </a:cubicBezTo>
                    <a:cubicBezTo>
                      <a:pt x="132619" y="316484"/>
                      <a:pt x="134524" y="314579"/>
                      <a:pt x="135477" y="311722"/>
                    </a:cubicBezTo>
                    <a:cubicBezTo>
                      <a:pt x="136429" y="302197"/>
                      <a:pt x="137382" y="291719"/>
                      <a:pt x="137382" y="282194"/>
                    </a:cubicBezTo>
                    <a:cubicBezTo>
                      <a:pt x="138334" y="269812"/>
                      <a:pt x="138334" y="258382"/>
                      <a:pt x="138334" y="245999"/>
                    </a:cubicBezTo>
                    <a:cubicBezTo>
                      <a:pt x="138334" y="241237"/>
                      <a:pt x="137382" y="238379"/>
                      <a:pt x="132619" y="236474"/>
                    </a:cubicBezTo>
                    <a:cubicBezTo>
                      <a:pt x="112617" y="225997"/>
                      <a:pt x="93567" y="215519"/>
                      <a:pt x="73564" y="205042"/>
                    </a:cubicBezTo>
                    <a:cubicBezTo>
                      <a:pt x="69754" y="203137"/>
                      <a:pt x="65944" y="203137"/>
                      <a:pt x="62134" y="205042"/>
                    </a:cubicBezTo>
                    <a:cubicBezTo>
                      <a:pt x="58324" y="206947"/>
                      <a:pt x="53562" y="208852"/>
                      <a:pt x="49752" y="208852"/>
                    </a:cubicBezTo>
                    <a:cubicBezTo>
                      <a:pt x="31654" y="211709"/>
                      <a:pt x="14509" y="202184"/>
                      <a:pt x="4984" y="185992"/>
                    </a:cubicBezTo>
                    <a:cubicBezTo>
                      <a:pt x="-3588" y="171704"/>
                      <a:pt x="-731" y="150749"/>
                      <a:pt x="10699" y="137414"/>
                    </a:cubicBezTo>
                    <a:cubicBezTo>
                      <a:pt x="24034" y="121222"/>
                      <a:pt x="51657" y="123127"/>
                      <a:pt x="62134" y="137414"/>
                    </a:cubicBezTo>
                    <a:cubicBezTo>
                      <a:pt x="69754" y="147892"/>
                      <a:pt x="74517" y="159322"/>
                      <a:pt x="74517" y="171704"/>
                    </a:cubicBezTo>
                    <a:cubicBezTo>
                      <a:pt x="74517" y="187897"/>
                      <a:pt x="72612" y="185039"/>
                      <a:pt x="87852" y="192659"/>
                    </a:cubicBezTo>
                    <a:cubicBezTo>
                      <a:pt x="103092" y="199327"/>
                      <a:pt x="118332" y="205042"/>
                      <a:pt x="132619" y="212662"/>
                    </a:cubicBezTo>
                    <a:cubicBezTo>
                      <a:pt x="136429" y="214567"/>
                      <a:pt x="138334" y="213614"/>
                      <a:pt x="138334" y="208852"/>
                    </a:cubicBezTo>
                    <a:cubicBezTo>
                      <a:pt x="139287" y="200279"/>
                      <a:pt x="139287" y="190754"/>
                      <a:pt x="140239" y="182182"/>
                    </a:cubicBezTo>
                    <a:cubicBezTo>
                      <a:pt x="141192" y="161227"/>
                      <a:pt x="142144" y="140272"/>
                      <a:pt x="143097" y="119317"/>
                    </a:cubicBezTo>
                    <a:cubicBezTo>
                      <a:pt x="143097" y="116459"/>
                      <a:pt x="143097" y="112649"/>
                      <a:pt x="143097" y="109792"/>
                    </a:cubicBezTo>
                    <a:cubicBezTo>
                      <a:pt x="143097" y="105982"/>
                      <a:pt x="142144" y="103124"/>
                      <a:pt x="138334" y="101219"/>
                    </a:cubicBezTo>
                    <a:cubicBezTo>
                      <a:pt x="129762" y="97409"/>
                      <a:pt x="124047" y="90742"/>
                      <a:pt x="117379" y="84074"/>
                    </a:cubicBezTo>
                    <a:cubicBezTo>
                      <a:pt x="102139" y="67882"/>
                      <a:pt x="98329" y="48832"/>
                      <a:pt x="104997" y="27877"/>
                    </a:cubicBezTo>
                    <a:cubicBezTo>
                      <a:pt x="107854" y="20257"/>
                      <a:pt x="111664" y="13589"/>
                      <a:pt x="119284" y="8827"/>
                    </a:cubicBezTo>
                    <a:cubicBezTo>
                      <a:pt x="138334" y="-2603"/>
                      <a:pt x="158337" y="-2603"/>
                      <a:pt x="177387" y="6922"/>
                    </a:cubicBezTo>
                    <a:cubicBezTo>
                      <a:pt x="186912" y="11684"/>
                      <a:pt x="192627" y="19304"/>
                      <a:pt x="195484" y="28829"/>
                    </a:cubicBezTo>
                    <a:cubicBezTo>
                      <a:pt x="201199" y="44069"/>
                      <a:pt x="200247" y="59309"/>
                      <a:pt x="194532" y="74549"/>
                    </a:cubicBezTo>
                    <a:cubicBezTo>
                      <a:pt x="189769" y="87884"/>
                      <a:pt x="179292" y="96457"/>
                      <a:pt x="166909" y="101219"/>
                    </a:cubicBezTo>
                    <a:cubicBezTo>
                      <a:pt x="162147" y="103124"/>
                      <a:pt x="159289" y="105029"/>
                      <a:pt x="159289" y="110744"/>
                    </a:cubicBezTo>
                    <a:cubicBezTo>
                      <a:pt x="158337" y="140272"/>
                      <a:pt x="157384" y="170752"/>
                      <a:pt x="157384" y="200279"/>
                    </a:cubicBezTo>
                    <a:cubicBezTo>
                      <a:pt x="161194" y="202184"/>
                      <a:pt x="162147" y="204089"/>
                      <a:pt x="162147" y="205994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747F567A-41A9-4E9C-8145-9DBF4823B42E}"/>
                  </a:ext>
                </a:extLst>
              </p:cNvPr>
              <p:cNvSpPr/>
              <p:nvPr/>
            </p:nvSpPr>
            <p:spPr>
              <a:xfrm>
                <a:off x="5952172" y="3464055"/>
                <a:ext cx="14287" cy="72576"/>
              </a:xfrm>
              <a:custGeom>
                <a:avLst/>
                <a:gdLst>
                  <a:gd name="connsiteX0" fmla="*/ 952 w 14287"/>
                  <a:gd name="connsiteY0" fmla="*/ 4949 h 72576"/>
                  <a:gd name="connsiteX1" fmla="*/ 7620 w 14287"/>
                  <a:gd name="connsiteY1" fmla="*/ 187 h 72576"/>
                  <a:gd name="connsiteX2" fmla="*/ 13335 w 14287"/>
                  <a:gd name="connsiteY2" fmla="*/ 4949 h 72576"/>
                  <a:gd name="connsiteX3" fmla="*/ 14288 w 14287"/>
                  <a:gd name="connsiteY3" fmla="*/ 14474 h 72576"/>
                  <a:gd name="connsiteX4" fmla="*/ 13335 w 14287"/>
                  <a:gd name="connsiteY4" fmla="*/ 62099 h 72576"/>
                  <a:gd name="connsiteX5" fmla="*/ 12382 w 14287"/>
                  <a:gd name="connsiteY5" fmla="*/ 68767 h 72576"/>
                  <a:gd name="connsiteX6" fmla="*/ 7620 w 14287"/>
                  <a:gd name="connsiteY6" fmla="*/ 72577 h 72576"/>
                  <a:gd name="connsiteX7" fmla="*/ 952 w 14287"/>
                  <a:gd name="connsiteY7" fmla="*/ 68767 h 72576"/>
                  <a:gd name="connsiteX8" fmla="*/ 0 w 14287"/>
                  <a:gd name="connsiteY8" fmla="*/ 62099 h 72576"/>
                  <a:gd name="connsiteX9" fmla="*/ 952 w 14287"/>
                  <a:gd name="connsiteY9" fmla="*/ 7807 h 72576"/>
                  <a:gd name="connsiteX10" fmla="*/ 952 w 14287"/>
                  <a:gd name="connsiteY10" fmla="*/ 4949 h 7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" h="72576">
                    <a:moveTo>
                      <a:pt x="952" y="4949"/>
                    </a:moveTo>
                    <a:cubicBezTo>
                      <a:pt x="1905" y="2092"/>
                      <a:pt x="4763" y="-766"/>
                      <a:pt x="7620" y="187"/>
                    </a:cubicBezTo>
                    <a:cubicBezTo>
                      <a:pt x="10477" y="187"/>
                      <a:pt x="12382" y="2092"/>
                      <a:pt x="13335" y="4949"/>
                    </a:cubicBezTo>
                    <a:cubicBezTo>
                      <a:pt x="14288" y="7807"/>
                      <a:pt x="14288" y="10664"/>
                      <a:pt x="14288" y="14474"/>
                    </a:cubicBezTo>
                    <a:cubicBezTo>
                      <a:pt x="14288" y="30667"/>
                      <a:pt x="13335" y="46859"/>
                      <a:pt x="13335" y="62099"/>
                    </a:cubicBezTo>
                    <a:cubicBezTo>
                      <a:pt x="13335" y="64004"/>
                      <a:pt x="13335" y="66862"/>
                      <a:pt x="12382" y="68767"/>
                    </a:cubicBezTo>
                    <a:cubicBezTo>
                      <a:pt x="11430" y="70672"/>
                      <a:pt x="9525" y="72577"/>
                      <a:pt x="7620" y="72577"/>
                    </a:cubicBezTo>
                    <a:cubicBezTo>
                      <a:pt x="4763" y="72577"/>
                      <a:pt x="1905" y="71624"/>
                      <a:pt x="952" y="68767"/>
                    </a:cubicBezTo>
                    <a:cubicBezTo>
                      <a:pt x="0" y="66862"/>
                      <a:pt x="0" y="64004"/>
                      <a:pt x="0" y="62099"/>
                    </a:cubicBezTo>
                    <a:cubicBezTo>
                      <a:pt x="0" y="44002"/>
                      <a:pt x="952" y="25904"/>
                      <a:pt x="952" y="7807"/>
                    </a:cubicBezTo>
                    <a:cubicBezTo>
                      <a:pt x="0" y="6854"/>
                      <a:pt x="952" y="5902"/>
                      <a:pt x="952" y="4949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22D5240C-8B27-438F-BCD1-C8B7C2954880}"/>
                  </a:ext>
                </a:extLst>
              </p:cNvPr>
              <p:cNvSpPr/>
              <p:nvPr/>
            </p:nvSpPr>
            <p:spPr>
              <a:xfrm>
                <a:off x="5825059" y="3599373"/>
                <a:ext cx="38783" cy="37985"/>
              </a:xfrm>
              <a:custGeom>
                <a:avLst/>
                <a:gdLst>
                  <a:gd name="connsiteX0" fmla="*/ 8050 w 38783"/>
                  <a:gd name="connsiteY0" fmla="*/ 124 h 37985"/>
                  <a:gd name="connsiteX1" fmla="*/ 11860 w 38783"/>
                  <a:gd name="connsiteY1" fmla="*/ 2029 h 37985"/>
                  <a:gd name="connsiteX2" fmla="*/ 35673 w 38783"/>
                  <a:gd name="connsiteY2" fmla="*/ 24889 h 37985"/>
                  <a:gd name="connsiteX3" fmla="*/ 38530 w 38783"/>
                  <a:gd name="connsiteY3" fmla="*/ 30604 h 37985"/>
                  <a:gd name="connsiteX4" fmla="*/ 35673 w 38783"/>
                  <a:gd name="connsiteY4" fmla="*/ 37271 h 37985"/>
                  <a:gd name="connsiteX5" fmla="*/ 29005 w 38783"/>
                  <a:gd name="connsiteY5" fmla="*/ 37271 h 37985"/>
                  <a:gd name="connsiteX6" fmla="*/ 27100 w 38783"/>
                  <a:gd name="connsiteY6" fmla="*/ 35366 h 37985"/>
                  <a:gd name="connsiteX7" fmla="*/ 3288 w 38783"/>
                  <a:gd name="connsiteY7" fmla="*/ 12506 h 37985"/>
                  <a:gd name="connsiteX8" fmla="*/ 430 w 38783"/>
                  <a:gd name="connsiteY8" fmla="*/ 6791 h 37985"/>
                  <a:gd name="connsiteX9" fmla="*/ 8050 w 38783"/>
                  <a:gd name="connsiteY9" fmla="*/ 124 h 3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783" h="37985">
                    <a:moveTo>
                      <a:pt x="8050" y="124"/>
                    </a:moveTo>
                    <a:cubicBezTo>
                      <a:pt x="9003" y="124"/>
                      <a:pt x="9955" y="1076"/>
                      <a:pt x="11860" y="2029"/>
                    </a:cubicBezTo>
                    <a:cubicBezTo>
                      <a:pt x="19480" y="9649"/>
                      <a:pt x="28053" y="17269"/>
                      <a:pt x="35673" y="24889"/>
                    </a:cubicBezTo>
                    <a:cubicBezTo>
                      <a:pt x="37578" y="26794"/>
                      <a:pt x="38530" y="28699"/>
                      <a:pt x="38530" y="30604"/>
                    </a:cubicBezTo>
                    <a:cubicBezTo>
                      <a:pt x="39483" y="33461"/>
                      <a:pt x="37578" y="35366"/>
                      <a:pt x="35673" y="37271"/>
                    </a:cubicBezTo>
                    <a:cubicBezTo>
                      <a:pt x="33768" y="38224"/>
                      <a:pt x="31863" y="38224"/>
                      <a:pt x="29005" y="37271"/>
                    </a:cubicBezTo>
                    <a:cubicBezTo>
                      <a:pt x="28053" y="37271"/>
                      <a:pt x="27100" y="36319"/>
                      <a:pt x="27100" y="35366"/>
                    </a:cubicBezTo>
                    <a:cubicBezTo>
                      <a:pt x="19480" y="27746"/>
                      <a:pt x="10908" y="20126"/>
                      <a:pt x="3288" y="12506"/>
                    </a:cubicBezTo>
                    <a:cubicBezTo>
                      <a:pt x="1383" y="10601"/>
                      <a:pt x="430" y="8696"/>
                      <a:pt x="430" y="6791"/>
                    </a:cubicBezTo>
                    <a:cubicBezTo>
                      <a:pt x="-1475" y="3934"/>
                      <a:pt x="3288" y="-829"/>
                      <a:pt x="8050" y="124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B5E2B306-6287-44F5-A57A-22A1BE6AB07F}"/>
                  </a:ext>
                </a:extLst>
              </p:cNvPr>
              <p:cNvSpPr/>
              <p:nvPr/>
            </p:nvSpPr>
            <p:spPr>
              <a:xfrm>
                <a:off x="6041707" y="3730941"/>
                <a:ext cx="45020" cy="18097"/>
              </a:xfrm>
              <a:custGeom>
                <a:avLst/>
                <a:gdLst>
                  <a:gd name="connsiteX0" fmla="*/ 4763 w 45020"/>
                  <a:gd name="connsiteY0" fmla="*/ 17145 h 18097"/>
                  <a:gd name="connsiteX1" fmla="*/ 0 w 45020"/>
                  <a:gd name="connsiteY1" fmla="*/ 11430 h 18097"/>
                  <a:gd name="connsiteX2" fmla="*/ 2857 w 45020"/>
                  <a:gd name="connsiteY2" fmla="*/ 5715 h 18097"/>
                  <a:gd name="connsiteX3" fmla="*/ 8572 w 45020"/>
                  <a:gd name="connsiteY3" fmla="*/ 3810 h 18097"/>
                  <a:gd name="connsiteX4" fmla="*/ 33338 w 45020"/>
                  <a:gd name="connsiteY4" fmla="*/ 0 h 18097"/>
                  <a:gd name="connsiteX5" fmla="*/ 40005 w 45020"/>
                  <a:gd name="connsiteY5" fmla="*/ 0 h 18097"/>
                  <a:gd name="connsiteX6" fmla="*/ 44767 w 45020"/>
                  <a:gd name="connsiteY6" fmla="*/ 4763 h 18097"/>
                  <a:gd name="connsiteX7" fmla="*/ 41910 w 45020"/>
                  <a:gd name="connsiteY7" fmla="*/ 11430 h 18097"/>
                  <a:gd name="connsiteX8" fmla="*/ 40957 w 45020"/>
                  <a:gd name="connsiteY8" fmla="*/ 12383 h 18097"/>
                  <a:gd name="connsiteX9" fmla="*/ 5715 w 45020"/>
                  <a:gd name="connsiteY9" fmla="*/ 18098 h 18097"/>
                  <a:gd name="connsiteX10" fmla="*/ 4763 w 45020"/>
                  <a:gd name="connsiteY10" fmla="*/ 17145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020" h="18097">
                    <a:moveTo>
                      <a:pt x="4763" y="17145"/>
                    </a:moveTo>
                    <a:cubicBezTo>
                      <a:pt x="1905" y="16193"/>
                      <a:pt x="0" y="14288"/>
                      <a:pt x="0" y="11430"/>
                    </a:cubicBezTo>
                    <a:cubicBezTo>
                      <a:pt x="0" y="8573"/>
                      <a:pt x="952" y="6668"/>
                      <a:pt x="2857" y="5715"/>
                    </a:cubicBezTo>
                    <a:cubicBezTo>
                      <a:pt x="4763" y="4763"/>
                      <a:pt x="6667" y="3810"/>
                      <a:pt x="8572" y="3810"/>
                    </a:cubicBezTo>
                    <a:cubicBezTo>
                      <a:pt x="17145" y="1905"/>
                      <a:pt x="24765" y="953"/>
                      <a:pt x="33338" y="0"/>
                    </a:cubicBezTo>
                    <a:cubicBezTo>
                      <a:pt x="35242" y="0"/>
                      <a:pt x="38100" y="0"/>
                      <a:pt x="40005" y="0"/>
                    </a:cubicBezTo>
                    <a:cubicBezTo>
                      <a:pt x="41910" y="953"/>
                      <a:pt x="43815" y="1905"/>
                      <a:pt x="44767" y="4763"/>
                    </a:cubicBezTo>
                    <a:cubicBezTo>
                      <a:pt x="45720" y="7620"/>
                      <a:pt x="43815" y="9525"/>
                      <a:pt x="41910" y="11430"/>
                    </a:cubicBezTo>
                    <a:cubicBezTo>
                      <a:pt x="41910" y="11430"/>
                      <a:pt x="40957" y="12383"/>
                      <a:pt x="40957" y="12383"/>
                    </a:cubicBezTo>
                    <a:cubicBezTo>
                      <a:pt x="29527" y="15240"/>
                      <a:pt x="18097" y="17145"/>
                      <a:pt x="5715" y="18098"/>
                    </a:cubicBezTo>
                    <a:cubicBezTo>
                      <a:pt x="5715" y="17145"/>
                      <a:pt x="4763" y="17145"/>
                      <a:pt x="4763" y="17145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C28DC911-561A-4517-B063-E90A99ED8567}"/>
                  </a:ext>
                </a:extLst>
              </p:cNvPr>
              <p:cNvSpPr/>
              <p:nvPr/>
            </p:nvSpPr>
            <p:spPr>
              <a:xfrm>
                <a:off x="6029562" y="3603307"/>
                <a:ext cx="35188" cy="27622"/>
              </a:xfrm>
              <a:custGeom>
                <a:avLst/>
                <a:gdLst>
                  <a:gd name="connsiteX0" fmla="*/ 35004 w 35188"/>
                  <a:gd name="connsiteY0" fmla="*/ 7620 h 27622"/>
                  <a:gd name="connsiteX1" fmla="*/ 33099 w 35188"/>
                  <a:gd name="connsiteY1" fmla="*/ 10477 h 27622"/>
                  <a:gd name="connsiteX2" fmla="*/ 10239 w 35188"/>
                  <a:gd name="connsiteY2" fmla="*/ 26670 h 27622"/>
                  <a:gd name="connsiteX3" fmla="*/ 6429 w 35188"/>
                  <a:gd name="connsiteY3" fmla="*/ 27622 h 27622"/>
                  <a:gd name="connsiteX4" fmla="*/ 714 w 35188"/>
                  <a:gd name="connsiteY4" fmla="*/ 24765 h 27622"/>
                  <a:gd name="connsiteX5" fmla="*/ 714 w 35188"/>
                  <a:gd name="connsiteY5" fmla="*/ 18097 h 27622"/>
                  <a:gd name="connsiteX6" fmla="*/ 3572 w 35188"/>
                  <a:gd name="connsiteY6" fmla="*/ 15240 h 27622"/>
                  <a:gd name="connsiteX7" fmla="*/ 24527 w 35188"/>
                  <a:gd name="connsiteY7" fmla="*/ 952 h 27622"/>
                  <a:gd name="connsiteX8" fmla="*/ 29289 w 35188"/>
                  <a:gd name="connsiteY8" fmla="*/ 0 h 27622"/>
                  <a:gd name="connsiteX9" fmla="*/ 35004 w 35188"/>
                  <a:gd name="connsiteY9" fmla="*/ 762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88" h="27622">
                    <a:moveTo>
                      <a:pt x="35004" y="7620"/>
                    </a:moveTo>
                    <a:cubicBezTo>
                      <a:pt x="35004" y="8572"/>
                      <a:pt x="34052" y="9525"/>
                      <a:pt x="33099" y="10477"/>
                    </a:cubicBezTo>
                    <a:cubicBezTo>
                      <a:pt x="26432" y="17145"/>
                      <a:pt x="18812" y="21907"/>
                      <a:pt x="10239" y="26670"/>
                    </a:cubicBezTo>
                    <a:cubicBezTo>
                      <a:pt x="9287" y="27622"/>
                      <a:pt x="7382" y="27622"/>
                      <a:pt x="6429" y="27622"/>
                    </a:cubicBezTo>
                    <a:cubicBezTo>
                      <a:pt x="4524" y="27622"/>
                      <a:pt x="2619" y="26670"/>
                      <a:pt x="714" y="24765"/>
                    </a:cubicBezTo>
                    <a:cubicBezTo>
                      <a:pt x="-238" y="22860"/>
                      <a:pt x="-238" y="20955"/>
                      <a:pt x="714" y="18097"/>
                    </a:cubicBezTo>
                    <a:cubicBezTo>
                      <a:pt x="1667" y="17145"/>
                      <a:pt x="2619" y="16192"/>
                      <a:pt x="3572" y="15240"/>
                    </a:cubicBezTo>
                    <a:cubicBezTo>
                      <a:pt x="10239" y="10477"/>
                      <a:pt x="16907" y="5715"/>
                      <a:pt x="24527" y="952"/>
                    </a:cubicBezTo>
                    <a:cubicBezTo>
                      <a:pt x="25479" y="0"/>
                      <a:pt x="28337" y="0"/>
                      <a:pt x="29289" y="0"/>
                    </a:cubicBezTo>
                    <a:cubicBezTo>
                      <a:pt x="33099" y="0"/>
                      <a:pt x="35957" y="3810"/>
                      <a:pt x="35004" y="7620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247E9FD0-E64D-491A-8091-6DD1564AA00E}"/>
                  </a:ext>
                </a:extLst>
              </p:cNvPr>
              <p:cNvSpPr/>
              <p:nvPr/>
            </p:nvSpPr>
            <p:spPr>
              <a:xfrm>
                <a:off x="5841306" y="3742014"/>
                <a:ext cx="35022" cy="25364"/>
              </a:xfrm>
              <a:custGeom>
                <a:avLst/>
                <a:gdLst>
                  <a:gd name="connsiteX0" fmla="*/ 34665 w 35022"/>
                  <a:gd name="connsiteY0" fmla="*/ 20360 h 25364"/>
                  <a:gd name="connsiteX1" fmla="*/ 26093 w 35022"/>
                  <a:gd name="connsiteY1" fmla="*/ 25122 h 25364"/>
                  <a:gd name="connsiteX2" fmla="*/ 2280 w 35022"/>
                  <a:gd name="connsiteY2" fmla="*/ 11787 h 25364"/>
                  <a:gd name="connsiteX3" fmla="*/ 1328 w 35022"/>
                  <a:gd name="connsiteY3" fmla="*/ 3215 h 25364"/>
                  <a:gd name="connsiteX4" fmla="*/ 8948 w 35022"/>
                  <a:gd name="connsiteY4" fmla="*/ 357 h 25364"/>
                  <a:gd name="connsiteX5" fmla="*/ 31808 w 35022"/>
                  <a:gd name="connsiteY5" fmla="*/ 12740 h 25364"/>
                  <a:gd name="connsiteX6" fmla="*/ 34665 w 35022"/>
                  <a:gd name="connsiteY6" fmla="*/ 20360 h 2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22" h="25364">
                    <a:moveTo>
                      <a:pt x="34665" y="20360"/>
                    </a:moveTo>
                    <a:cubicBezTo>
                      <a:pt x="33713" y="24170"/>
                      <a:pt x="29903" y="26075"/>
                      <a:pt x="26093" y="25122"/>
                    </a:cubicBezTo>
                    <a:cubicBezTo>
                      <a:pt x="17520" y="21312"/>
                      <a:pt x="8948" y="17502"/>
                      <a:pt x="2280" y="11787"/>
                    </a:cubicBezTo>
                    <a:cubicBezTo>
                      <a:pt x="-577" y="9882"/>
                      <a:pt x="-577" y="6072"/>
                      <a:pt x="1328" y="3215"/>
                    </a:cubicBezTo>
                    <a:cubicBezTo>
                      <a:pt x="3233" y="357"/>
                      <a:pt x="6090" y="-595"/>
                      <a:pt x="8948" y="357"/>
                    </a:cubicBezTo>
                    <a:cubicBezTo>
                      <a:pt x="16568" y="4167"/>
                      <a:pt x="24188" y="8930"/>
                      <a:pt x="31808" y="12740"/>
                    </a:cubicBezTo>
                    <a:cubicBezTo>
                      <a:pt x="34665" y="14645"/>
                      <a:pt x="35618" y="17502"/>
                      <a:pt x="34665" y="20360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653188" y="2770584"/>
              <a:ext cx="789520" cy="667254"/>
              <a:chOff x="5653188" y="2770584"/>
              <a:chExt cx="789520" cy="667254"/>
            </a:xfrm>
          </p:grpSpPr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621D2A42-D516-49A9-B400-B1D30EA6B343}"/>
                  </a:ext>
                </a:extLst>
              </p:cNvPr>
              <p:cNvSpPr/>
              <p:nvPr/>
            </p:nvSpPr>
            <p:spPr>
              <a:xfrm>
                <a:off x="5653188" y="2770584"/>
                <a:ext cx="789520" cy="667254"/>
              </a:xfrm>
              <a:custGeom>
                <a:avLst/>
                <a:gdLst>
                  <a:gd name="connsiteX0" fmla="*/ 378993 w 789520"/>
                  <a:gd name="connsiteY0" fmla="*/ 658415 h 667254"/>
                  <a:gd name="connsiteX1" fmla="*/ 375183 w 789520"/>
                  <a:gd name="connsiteY1" fmla="*/ 639365 h 667254"/>
                  <a:gd name="connsiteX2" fmla="*/ 369468 w 789520"/>
                  <a:gd name="connsiteY2" fmla="*/ 610790 h 667254"/>
                  <a:gd name="connsiteX3" fmla="*/ 353276 w 789520"/>
                  <a:gd name="connsiteY3" fmla="*/ 594598 h 667254"/>
                  <a:gd name="connsiteX4" fmla="*/ 339941 w 789520"/>
                  <a:gd name="connsiteY4" fmla="*/ 590788 h 667254"/>
                  <a:gd name="connsiteX5" fmla="*/ 233261 w 789520"/>
                  <a:gd name="connsiteY5" fmla="*/ 577453 h 667254"/>
                  <a:gd name="connsiteX6" fmla="*/ 209448 w 789520"/>
                  <a:gd name="connsiteY6" fmla="*/ 578405 h 667254"/>
                  <a:gd name="connsiteX7" fmla="*/ 184683 w 789520"/>
                  <a:gd name="connsiteY7" fmla="*/ 597455 h 667254"/>
                  <a:gd name="connsiteX8" fmla="*/ 174206 w 789520"/>
                  <a:gd name="connsiteY8" fmla="*/ 630793 h 667254"/>
                  <a:gd name="connsiteX9" fmla="*/ 165633 w 789520"/>
                  <a:gd name="connsiteY9" fmla="*/ 658415 h 667254"/>
                  <a:gd name="connsiteX10" fmla="*/ 156108 w 789520"/>
                  <a:gd name="connsiteY10" fmla="*/ 661273 h 667254"/>
                  <a:gd name="connsiteX11" fmla="*/ 146583 w 789520"/>
                  <a:gd name="connsiteY11" fmla="*/ 662225 h 667254"/>
                  <a:gd name="connsiteX12" fmla="*/ 138011 w 789520"/>
                  <a:gd name="connsiteY12" fmla="*/ 661273 h 667254"/>
                  <a:gd name="connsiteX13" fmla="*/ 131343 w 789520"/>
                  <a:gd name="connsiteY13" fmla="*/ 656510 h 667254"/>
                  <a:gd name="connsiteX14" fmla="*/ 132296 w 789520"/>
                  <a:gd name="connsiteY14" fmla="*/ 633650 h 667254"/>
                  <a:gd name="connsiteX15" fmla="*/ 134201 w 789520"/>
                  <a:gd name="connsiteY15" fmla="*/ 592693 h 667254"/>
                  <a:gd name="connsiteX16" fmla="*/ 125628 w 789520"/>
                  <a:gd name="connsiteY16" fmla="*/ 583168 h 667254"/>
                  <a:gd name="connsiteX17" fmla="*/ 95148 w 789520"/>
                  <a:gd name="connsiteY17" fmla="*/ 581263 h 667254"/>
                  <a:gd name="connsiteX18" fmla="*/ 85623 w 789520"/>
                  <a:gd name="connsiteY18" fmla="*/ 588883 h 667254"/>
                  <a:gd name="connsiteX19" fmla="*/ 78956 w 789520"/>
                  <a:gd name="connsiteY19" fmla="*/ 625078 h 667254"/>
                  <a:gd name="connsiteX20" fmla="*/ 72288 w 789520"/>
                  <a:gd name="connsiteY20" fmla="*/ 652700 h 667254"/>
                  <a:gd name="connsiteX21" fmla="*/ 60858 w 789520"/>
                  <a:gd name="connsiteY21" fmla="*/ 657463 h 667254"/>
                  <a:gd name="connsiteX22" fmla="*/ 44666 w 789520"/>
                  <a:gd name="connsiteY22" fmla="*/ 659368 h 667254"/>
                  <a:gd name="connsiteX23" fmla="*/ 36093 w 789520"/>
                  <a:gd name="connsiteY23" fmla="*/ 657463 h 667254"/>
                  <a:gd name="connsiteX24" fmla="*/ 31331 w 789520"/>
                  <a:gd name="connsiteY24" fmla="*/ 643175 h 667254"/>
                  <a:gd name="connsiteX25" fmla="*/ 13233 w 789520"/>
                  <a:gd name="connsiteY25" fmla="*/ 553640 h 667254"/>
                  <a:gd name="connsiteX26" fmla="*/ 1803 w 789520"/>
                  <a:gd name="connsiteY26" fmla="*/ 449818 h 667254"/>
                  <a:gd name="connsiteX27" fmla="*/ 1803 w 789520"/>
                  <a:gd name="connsiteY27" fmla="*/ 340280 h 667254"/>
                  <a:gd name="connsiteX28" fmla="*/ 18948 w 789520"/>
                  <a:gd name="connsiteY28" fmla="*/ 210740 h 667254"/>
                  <a:gd name="connsiteX29" fmla="*/ 92291 w 789520"/>
                  <a:gd name="connsiteY29" fmla="*/ 66913 h 667254"/>
                  <a:gd name="connsiteX30" fmla="*/ 150393 w 789520"/>
                  <a:gd name="connsiteY30" fmla="*/ 18335 h 667254"/>
                  <a:gd name="connsiteX31" fmla="*/ 204686 w 789520"/>
                  <a:gd name="connsiteY31" fmla="*/ 1190 h 667254"/>
                  <a:gd name="connsiteX32" fmla="*/ 260883 w 789520"/>
                  <a:gd name="connsiteY32" fmla="*/ 4048 h 667254"/>
                  <a:gd name="connsiteX33" fmla="*/ 299936 w 789520"/>
                  <a:gd name="connsiteY33" fmla="*/ 25955 h 667254"/>
                  <a:gd name="connsiteX34" fmla="*/ 314223 w 789520"/>
                  <a:gd name="connsiteY34" fmla="*/ 77390 h 667254"/>
                  <a:gd name="connsiteX35" fmla="*/ 304698 w 789520"/>
                  <a:gd name="connsiteY35" fmla="*/ 83105 h 667254"/>
                  <a:gd name="connsiteX36" fmla="*/ 288506 w 789520"/>
                  <a:gd name="connsiteY36" fmla="*/ 77390 h 667254"/>
                  <a:gd name="connsiteX37" fmla="*/ 279933 w 789520"/>
                  <a:gd name="connsiteY37" fmla="*/ 77390 h 667254"/>
                  <a:gd name="connsiteX38" fmla="*/ 278028 w 789520"/>
                  <a:gd name="connsiteY38" fmla="*/ 82153 h 667254"/>
                  <a:gd name="connsiteX39" fmla="*/ 281838 w 789520"/>
                  <a:gd name="connsiteY39" fmla="*/ 85963 h 667254"/>
                  <a:gd name="connsiteX40" fmla="*/ 293268 w 789520"/>
                  <a:gd name="connsiteY40" fmla="*/ 90725 h 667254"/>
                  <a:gd name="connsiteX41" fmla="*/ 300888 w 789520"/>
                  <a:gd name="connsiteY41" fmla="*/ 96440 h 667254"/>
                  <a:gd name="connsiteX42" fmla="*/ 293268 w 789520"/>
                  <a:gd name="connsiteY42" fmla="*/ 103108 h 667254"/>
                  <a:gd name="connsiteX43" fmla="*/ 271361 w 789520"/>
                  <a:gd name="connsiteY43" fmla="*/ 107870 h 667254"/>
                  <a:gd name="connsiteX44" fmla="*/ 218973 w 789520"/>
                  <a:gd name="connsiteY44" fmla="*/ 102155 h 667254"/>
                  <a:gd name="connsiteX45" fmla="*/ 178016 w 789520"/>
                  <a:gd name="connsiteY45" fmla="*/ 98345 h 667254"/>
                  <a:gd name="connsiteX46" fmla="*/ 118961 w 789520"/>
                  <a:gd name="connsiteY46" fmla="*/ 130730 h 667254"/>
                  <a:gd name="connsiteX47" fmla="*/ 88481 w 789520"/>
                  <a:gd name="connsiteY47" fmla="*/ 205025 h 667254"/>
                  <a:gd name="connsiteX48" fmla="*/ 88481 w 789520"/>
                  <a:gd name="connsiteY48" fmla="*/ 318373 h 667254"/>
                  <a:gd name="connsiteX49" fmla="*/ 100863 w 789520"/>
                  <a:gd name="connsiteY49" fmla="*/ 348853 h 667254"/>
                  <a:gd name="connsiteX50" fmla="*/ 161823 w 789520"/>
                  <a:gd name="connsiteY50" fmla="*/ 370760 h 667254"/>
                  <a:gd name="connsiteX51" fmla="*/ 198018 w 789520"/>
                  <a:gd name="connsiteY51" fmla="*/ 358378 h 667254"/>
                  <a:gd name="connsiteX52" fmla="*/ 245643 w 789520"/>
                  <a:gd name="connsiteY52" fmla="*/ 334565 h 667254"/>
                  <a:gd name="connsiteX53" fmla="*/ 316128 w 789520"/>
                  <a:gd name="connsiteY53" fmla="*/ 312658 h 667254"/>
                  <a:gd name="connsiteX54" fmla="*/ 444716 w 789520"/>
                  <a:gd name="connsiteY54" fmla="*/ 358378 h 667254"/>
                  <a:gd name="connsiteX55" fmla="*/ 464718 w 789520"/>
                  <a:gd name="connsiteY55" fmla="*/ 383143 h 667254"/>
                  <a:gd name="connsiteX56" fmla="*/ 486626 w 789520"/>
                  <a:gd name="connsiteY56" fmla="*/ 413623 h 667254"/>
                  <a:gd name="connsiteX57" fmla="*/ 539013 w 789520"/>
                  <a:gd name="connsiteY57" fmla="*/ 466010 h 667254"/>
                  <a:gd name="connsiteX58" fmla="*/ 696176 w 789520"/>
                  <a:gd name="connsiteY58" fmla="*/ 526970 h 667254"/>
                  <a:gd name="connsiteX59" fmla="*/ 775233 w 789520"/>
                  <a:gd name="connsiteY59" fmla="*/ 530780 h 667254"/>
                  <a:gd name="connsiteX60" fmla="*/ 784758 w 789520"/>
                  <a:gd name="connsiteY60" fmla="*/ 530780 h 667254"/>
                  <a:gd name="connsiteX61" fmla="*/ 789521 w 789520"/>
                  <a:gd name="connsiteY61" fmla="*/ 533638 h 667254"/>
                  <a:gd name="connsiteX62" fmla="*/ 787616 w 789520"/>
                  <a:gd name="connsiteY62" fmla="*/ 537448 h 667254"/>
                  <a:gd name="connsiteX63" fmla="*/ 772376 w 789520"/>
                  <a:gd name="connsiteY63" fmla="*/ 546973 h 667254"/>
                  <a:gd name="connsiteX64" fmla="*/ 672363 w 789520"/>
                  <a:gd name="connsiteY64" fmla="*/ 587930 h 667254"/>
                  <a:gd name="connsiteX65" fmla="*/ 529488 w 789520"/>
                  <a:gd name="connsiteY65" fmla="*/ 609838 h 667254"/>
                  <a:gd name="connsiteX66" fmla="*/ 504723 w 789520"/>
                  <a:gd name="connsiteY66" fmla="*/ 626030 h 667254"/>
                  <a:gd name="connsiteX67" fmla="*/ 490436 w 789520"/>
                  <a:gd name="connsiteY67" fmla="*/ 653653 h 667254"/>
                  <a:gd name="connsiteX68" fmla="*/ 480911 w 789520"/>
                  <a:gd name="connsiteY68" fmla="*/ 666988 h 667254"/>
                  <a:gd name="connsiteX69" fmla="*/ 465671 w 789520"/>
                  <a:gd name="connsiteY69" fmla="*/ 666035 h 667254"/>
                  <a:gd name="connsiteX70" fmla="*/ 459956 w 789520"/>
                  <a:gd name="connsiteY70" fmla="*/ 666035 h 667254"/>
                  <a:gd name="connsiteX71" fmla="*/ 456146 w 789520"/>
                  <a:gd name="connsiteY71" fmla="*/ 662225 h 667254"/>
                  <a:gd name="connsiteX72" fmla="*/ 456146 w 789520"/>
                  <a:gd name="connsiteY72" fmla="*/ 651748 h 667254"/>
                  <a:gd name="connsiteX73" fmla="*/ 459003 w 789520"/>
                  <a:gd name="connsiteY73" fmla="*/ 630793 h 667254"/>
                  <a:gd name="connsiteX74" fmla="*/ 460908 w 789520"/>
                  <a:gd name="connsiteY74" fmla="*/ 603170 h 667254"/>
                  <a:gd name="connsiteX75" fmla="*/ 449478 w 789520"/>
                  <a:gd name="connsiteY75" fmla="*/ 591740 h 667254"/>
                  <a:gd name="connsiteX76" fmla="*/ 439953 w 789520"/>
                  <a:gd name="connsiteY76" fmla="*/ 590788 h 667254"/>
                  <a:gd name="connsiteX77" fmla="*/ 415188 w 789520"/>
                  <a:gd name="connsiteY77" fmla="*/ 608885 h 667254"/>
                  <a:gd name="connsiteX78" fmla="*/ 408521 w 789520"/>
                  <a:gd name="connsiteY78" fmla="*/ 640318 h 667254"/>
                  <a:gd name="connsiteX79" fmla="*/ 383756 w 789520"/>
                  <a:gd name="connsiteY79" fmla="*/ 660320 h 667254"/>
                  <a:gd name="connsiteX80" fmla="*/ 378993 w 789520"/>
                  <a:gd name="connsiteY80" fmla="*/ 658415 h 66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789520" h="667254">
                    <a:moveTo>
                      <a:pt x="378993" y="658415"/>
                    </a:moveTo>
                    <a:cubicBezTo>
                      <a:pt x="376136" y="651748"/>
                      <a:pt x="375183" y="645080"/>
                      <a:pt x="375183" y="639365"/>
                    </a:cubicBezTo>
                    <a:cubicBezTo>
                      <a:pt x="374231" y="629840"/>
                      <a:pt x="372326" y="620315"/>
                      <a:pt x="369468" y="610790"/>
                    </a:cubicBezTo>
                    <a:cubicBezTo>
                      <a:pt x="366611" y="602218"/>
                      <a:pt x="360896" y="596503"/>
                      <a:pt x="353276" y="594598"/>
                    </a:cubicBezTo>
                    <a:cubicBezTo>
                      <a:pt x="348513" y="593645"/>
                      <a:pt x="344703" y="591740"/>
                      <a:pt x="339941" y="590788"/>
                    </a:cubicBezTo>
                    <a:cubicBezTo>
                      <a:pt x="304698" y="584120"/>
                      <a:pt x="268503" y="579358"/>
                      <a:pt x="233261" y="577453"/>
                    </a:cubicBezTo>
                    <a:cubicBezTo>
                      <a:pt x="225641" y="577453"/>
                      <a:pt x="217068" y="577453"/>
                      <a:pt x="209448" y="578405"/>
                    </a:cubicBezTo>
                    <a:cubicBezTo>
                      <a:pt x="198018" y="579358"/>
                      <a:pt x="188493" y="586025"/>
                      <a:pt x="184683" y="597455"/>
                    </a:cubicBezTo>
                    <a:cubicBezTo>
                      <a:pt x="180873" y="608885"/>
                      <a:pt x="178016" y="619363"/>
                      <a:pt x="174206" y="630793"/>
                    </a:cubicBezTo>
                    <a:cubicBezTo>
                      <a:pt x="171348" y="640318"/>
                      <a:pt x="170396" y="649843"/>
                      <a:pt x="165633" y="658415"/>
                    </a:cubicBezTo>
                    <a:cubicBezTo>
                      <a:pt x="163728" y="662225"/>
                      <a:pt x="160871" y="664130"/>
                      <a:pt x="156108" y="661273"/>
                    </a:cubicBezTo>
                    <a:cubicBezTo>
                      <a:pt x="151346" y="659368"/>
                      <a:pt x="149441" y="662225"/>
                      <a:pt x="146583" y="662225"/>
                    </a:cubicBezTo>
                    <a:cubicBezTo>
                      <a:pt x="143726" y="662225"/>
                      <a:pt x="141821" y="660320"/>
                      <a:pt x="138011" y="661273"/>
                    </a:cubicBezTo>
                    <a:cubicBezTo>
                      <a:pt x="133248" y="663178"/>
                      <a:pt x="131343" y="660320"/>
                      <a:pt x="131343" y="656510"/>
                    </a:cubicBezTo>
                    <a:cubicBezTo>
                      <a:pt x="131343" y="648890"/>
                      <a:pt x="131343" y="641270"/>
                      <a:pt x="132296" y="633650"/>
                    </a:cubicBezTo>
                    <a:cubicBezTo>
                      <a:pt x="133248" y="620315"/>
                      <a:pt x="134201" y="606028"/>
                      <a:pt x="134201" y="592693"/>
                    </a:cubicBezTo>
                    <a:cubicBezTo>
                      <a:pt x="134201" y="585073"/>
                      <a:pt x="132296" y="584120"/>
                      <a:pt x="125628" y="583168"/>
                    </a:cubicBezTo>
                    <a:cubicBezTo>
                      <a:pt x="115151" y="582215"/>
                      <a:pt x="105626" y="581263"/>
                      <a:pt x="95148" y="581263"/>
                    </a:cubicBezTo>
                    <a:cubicBezTo>
                      <a:pt x="88481" y="581263"/>
                      <a:pt x="87528" y="583168"/>
                      <a:pt x="85623" y="588883"/>
                    </a:cubicBezTo>
                    <a:cubicBezTo>
                      <a:pt x="82766" y="600313"/>
                      <a:pt x="80861" y="612695"/>
                      <a:pt x="78956" y="625078"/>
                    </a:cubicBezTo>
                    <a:cubicBezTo>
                      <a:pt x="77051" y="634603"/>
                      <a:pt x="76098" y="644128"/>
                      <a:pt x="72288" y="652700"/>
                    </a:cubicBezTo>
                    <a:cubicBezTo>
                      <a:pt x="69431" y="658415"/>
                      <a:pt x="68478" y="658415"/>
                      <a:pt x="60858" y="657463"/>
                    </a:cubicBezTo>
                    <a:lnTo>
                      <a:pt x="44666" y="659368"/>
                    </a:lnTo>
                    <a:cubicBezTo>
                      <a:pt x="39903" y="661273"/>
                      <a:pt x="37998" y="661273"/>
                      <a:pt x="36093" y="657463"/>
                    </a:cubicBezTo>
                    <a:cubicBezTo>
                      <a:pt x="34188" y="652700"/>
                      <a:pt x="32283" y="647938"/>
                      <a:pt x="31331" y="643175"/>
                    </a:cubicBezTo>
                    <a:cubicBezTo>
                      <a:pt x="23711" y="613648"/>
                      <a:pt x="17996" y="584120"/>
                      <a:pt x="13233" y="553640"/>
                    </a:cubicBezTo>
                    <a:cubicBezTo>
                      <a:pt x="7518" y="519350"/>
                      <a:pt x="4661" y="484108"/>
                      <a:pt x="1803" y="449818"/>
                    </a:cubicBezTo>
                    <a:cubicBezTo>
                      <a:pt x="-1054" y="413623"/>
                      <a:pt x="-102" y="376475"/>
                      <a:pt x="1803" y="340280"/>
                    </a:cubicBezTo>
                    <a:cubicBezTo>
                      <a:pt x="4661" y="296465"/>
                      <a:pt x="9423" y="253603"/>
                      <a:pt x="18948" y="210740"/>
                    </a:cubicBezTo>
                    <a:cubicBezTo>
                      <a:pt x="31331" y="157400"/>
                      <a:pt x="57048" y="109775"/>
                      <a:pt x="92291" y="66913"/>
                    </a:cubicBezTo>
                    <a:cubicBezTo>
                      <a:pt x="108483" y="47863"/>
                      <a:pt x="127533" y="30718"/>
                      <a:pt x="150393" y="18335"/>
                    </a:cubicBezTo>
                    <a:cubicBezTo>
                      <a:pt x="167538" y="8810"/>
                      <a:pt x="185636" y="3095"/>
                      <a:pt x="204686" y="1190"/>
                    </a:cubicBezTo>
                    <a:cubicBezTo>
                      <a:pt x="223736" y="-715"/>
                      <a:pt x="241833" y="-715"/>
                      <a:pt x="260883" y="4048"/>
                    </a:cubicBezTo>
                    <a:cubicBezTo>
                      <a:pt x="276123" y="7858"/>
                      <a:pt x="289458" y="14525"/>
                      <a:pt x="299936" y="25955"/>
                    </a:cubicBezTo>
                    <a:cubicBezTo>
                      <a:pt x="313271" y="40243"/>
                      <a:pt x="320891" y="57388"/>
                      <a:pt x="314223" y="77390"/>
                    </a:cubicBezTo>
                    <a:cubicBezTo>
                      <a:pt x="312318" y="84058"/>
                      <a:pt x="310413" y="85010"/>
                      <a:pt x="304698" y="83105"/>
                    </a:cubicBezTo>
                    <a:cubicBezTo>
                      <a:pt x="298983" y="81200"/>
                      <a:pt x="294221" y="79295"/>
                      <a:pt x="288506" y="77390"/>
                    </a:cubicBezTo>
                    <a:cubicBezTo>
                      <a:pt x="285648" y="76438"/>
                      <a:pt x="282791" y="76438"/>
                      <a:pt x="279933" y="77390"/>
                    </a:cubicBezTo>
                    <a:cubicBezTo>
                      <a:pt x="278028" y="77390"/>
                      <a:pt x="277076" y="81200"/>
                      <a:pt x="278028" y="82153"/>
                    </a:cubicBezTo>
                    <a:cubicBezTo>
                      <a:pt x="278981" y="84058"/>
                      <a:pt x="280886" y="85010"/>
                      <a:pt x="281838" y="85963"/>
                    </a:cubicBezTo>
                    <a:cubicBezTo>
                      <a:pt x="285648" y="87868"/>
                      <a:pt x="289458" y="88820"/>
                      <a:pt x="293268" y="90725"/>
                    </a:cubicBezTo>
                    <a:cubicBezTo>
                      <a:pt x="296126" y="92630"/>
                      <a:pt x="301841" y="91678"/>
                      <a:pt x="300888" y="96440"/>
                    </a:cubicBezTo>
                    <a:cubicBezTo>
                      <a:pt x="300888" y="100250"/>
                      <a:pt x="296126" y="101203"/>
                      <a:pt x="293268" y="103108"/>
                    </a:cubicBezTo>
                    <a:cubicBezTo>
                      <a:pt x="286601" y="106918"/>
                      <a:pt x="278981" y="107870"/>
                      <a:pt x="271361" y="107870"/>
                    </a:cubicBezTo>
                    <a:cubicBezTo>
                      <a:pt x="253263" y="108823"/>
                      <a:pt x="236118" y="105965"/>
                      <a:pt x="218973" y="102155"/>
                    </a:cubicBezTo>
                    <a:cubicBezTo>
                      <a:pt x="205638" y="99298"/>
                      <a:pt x="192303" y="97393"/>
                      <a:pt x="178016" y="98345"/>
                    </a:cubicBezTo>
                    <a:cubicBezTo>
                      <a:pt x="153251" y="99298"/>
                      <a:pt x="133248" y="109775"/>
                      <a:pt x="118961" y="130730"/>
                    </a:cubicBezTo>
                    <a:cubicBezTo>
                      <a:pt x="103721" y="153590"/>
                      <a:pt x="95148" y="178355"/>
                      <a:pt x="88481" y="205025"/>
                    </a:cubicBezTo>
                    <a:cubicBezTo>
                      <a:pt x="79908" y="242173"/>
                      <a:pt x="80861" y="280273"/>
                      <a:pt x="88481" y="318373"/>
                    </a:cubicBezTo>
                    <a:cubicBezTo>
                      <a:pt x="90386" y="329803"/>
                      <a:pt x="94196" y="340280"/>
                      <a:pt x="100863" y="348853"/>
                    </a:cubicBezTo>
                    <a:cubicBezTo>
                      <a:pt x="116103" y="368855"/>
                      <a:pt x="137058" y="374570"/>
                      <a:pt x="161823" y="370760"/>
                    </a:cubicBezTo>
                    <a:cubicBezTo>
                      <a:pt x="174206" y="368855"/>
                      <a:pt x="186588" y="364093"/>
                      <a:pt x="198018" y="358378"/>
                    </a:cubicBezTo>
                    <a:cubicBezTo>
                      <a:pt x="214211" y="350758"/>
                      <a:pt x="229451" y="342185"/>
                      <a:pt x="245643" y="334565"/>
                    </a:cubicBezTo>
                    <a:cubicBezTo>
                      <a:pt x="268503" y="324088"/>
                      <a:pt x="291363" y="316468"/>
                      <a:pt x="316128" y="312658"/>
                    </a:cubicBezTo>
                    <a:cubicBezTo>
                      <a:pt x="366611" y="305990"/>
                      <a:pt x="410426" y="321230"/>
                      <a:pt x="444716" y="358378"/>
                    </a:cubicBezTo>
                    <a:cubicBezTo>
                      <a:pt x="452336" y="365998"/>
                      <a:pt x="458051" y="374570"/>
                      <a:pt x="464718" y="383143"/>
                    </a:cubicBezTo>
                    <a:cubicBezTo>
                      <a:pt x="472338" y="393620"/>
                      <a:pt x="479958" y="403145"/>
                      <a:pt x="486626" y="413623"/>
                    </a:cubicBezTo>
                    <a:cubicBezTo>
                      <a:pt x="500913" y="433625"/>
                      <a:pt x="519011" y="450770"/>
                      <a:pt x="539013" y="466010"/>
                    </a:cubicBezTo>
                    <a:cubicBezTo>
                      <a:pt x="585686" y="501253"/>
                      <a:pt x="639026" y="517445"/>
                      <a:pt x="696176" y="526970"/>
                    </a:cubicBezTo>
                    <a:cubicBezTo>
                      <a:pt x="721894" y="530780"/>
                      <a:pt x="748563" y="529828"/>
                      <a:pt x="775233" y="530780"/>
                    </a:cubicBezTo>
                    <a:cubicBezTo>
                      <a:pt x="778091" y="530780"/>
                      <a:pt x="780948" y="530780"/>
                      <a:pt x="784758" y="530780"/>
                    </a:cubicBezTo>
                    <a:cubicBezTo>
                      <a:pt x="786663" y="530780"/>
                      <a:pt x="788569" y="531733"/>
                      <a:pt x="789521" y="533638"/>
                    </a:cubicBezTo>
                    <a:cubicBezTo>
                      <a:pt x="789521" y="534590"/>
                      <a:pt x="788569" y="536495"/>
                      <a:pt x="787616" y="537448"/>
                    </a:cubicBezTo>
                    <a:cubicBezTo>
                      <a:pt x="782853" y="541258"/>
                      <a:pt x="777138" y="544115"/>
                      <a:pt x="772376" y="546973"/>
                    </a:cubicBezTo>
                    <a:cubicBezTo>
                      <a:pt x="740944" y="564118"/>
                      <a:pt x="707606" y="578405"/>
                      <a:pt x="672363" y="587930"/>
                    </a:cubicBezTo>
                    <a:cubicBezTo>
                      <a:pt x="625691" y="600313"/>
                      <a:pt x="578066" y="607933"/>
                      <a:pt x="529488" y="609838"/>
                    </a:cubicBezTo>
                    <a:cubicBezTo>
                      <a:pt x="512343" y="610790"/>
                      <a:pt x="512343" y="610790"/>
                      <a:pt x="504723" y="626030"/>
                    </a:cubicBezTo>
                    <a:cubicBezTo>
                      <a:pt x="499008" y="634603"/>
                      <a:pt x="495198" y="644128"/>
                      <a:pt x="490436" y="653653"/>
                    </a:cubicBezTo>
                    <a:cubicBezTo>
                      <a:pt x="488531" y="658415"/>
                      <a:pt x="486626" y="665083"/>
                      <a:pt x="480911" y="666988"/>
                    </a:cubicBezTo>
                    <a:cubicBezTo>
                      <a:pt x="476148" y="667940"/>
                      <a:pt x="470433" y="666035"/>
                      <a:pt x="465671" y="666035"/>
                    </a:cubicBezTo>
                    <a:cubicBezTo>
                      <a:pt x="463766" y="666035"/>
                      <a:pt x="461861" y="666035"/>
                      <a:pt x="459956" y="666035"/>
                    </a:cubicBezTo>
                    <a:cubicBezTo>
                      <a:pt x="457098" y="666035"/>
                      <a:pt x="456146" y="664130"/>
                      <a:pt x="456146" y="662225"/>
                    </a:cubicBezTo>
                    <a:cubicBezTo>
                      <a:pt x="456146" y="658415"/>
                      <a:pt x="456146" y="655558"/>
                      <a:pt x="456146" y="651748"/>
                    </a:cubicBezTo>
                    <a:cubicBezTo>
                      <a:pt x="457098" y="645080"/>
                      <a:pt x="458051" y="637460"/>
                      <a:pt x="459003" y="630793"/>
                    </a:cubicBezTo>
                    <a:cubicBezTo>
                      <a:pt x="459956" y="622220"/>
                      <a:pt x="461861" y="612695"/>
                      <a:pt x="460908" y="603170"/>
                    </a:cubicBezTo>
                    <a:cubicBezTo>
                      <a:pt x="459956" y="595550"/>
                      <a:pt x="458051" y="592693"/>
                      <a:pt x="449478" y="591740"/>
                    </a:cubicBezTo>
                    <a:cubicBezTo>
                      <a:pt x="446621" y="590788"/>
                      <a:pt x="443763" y="590788"/>
                      <a:pt x="439953" y="590788"/>
                    </a:cubicBezTo>
                    <a:cubicBezTo>
                      <a:pt x="424713" y="590788"/>
                      <a:pt x="418998" y="593645"/>
                      <a:pt x="415188" y="608885"/>
                    </a:cubicBezTo>
                    <a:cubicBezTo>
                      <a:pt x="412331" y="619363"/>
                      <a:pt x="410426" y="629840"/>
                      <a:pt x="408521" y="640318"/>
                    </a:cubicBezTo>
                    <a:cubicBezTo>
                      <a:pt x="402806" y="664130"/>
                      <a:pt x="407568" y="658415"/>
                      <a:pt x="383756" y="660320"/>
                    </a:cubicBezTo>
                    <a:cubicBezTo>
                      <a:pt x="381851" y="659368"/>
                      <a:pt x="379946" y="658415"/>
                      <a:pt x="378993" y="6584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7C47CBD6-FD39-4874-9000-C600BF896771}"/>
                  </a:ext>
                </a:extLst>
              </p:cNvPr>
              <p:cNvSpPr/>
              <p:nvPr/>
            </p:nvSpPr>
            <p:spPr>
              <a:xfrm>
                <a:off x="5843652" y="3287704"/>
                <a:ext cx="177950" cy="84144"/>
              </a:xfrm>
              <a:custGeom>
                <a:avLst/>
                <a:gdLst>
                  <a:gd name="connsiteX0" fmla="*/ 176147 w 177950"/>
                  <a:gd name="connsiteY0" fmla="*/ 84145 h 84144"/>
                  <a:gd name="connsiteX1" fmla="*/ 157097 w 177950"/>
                  <a:gd name="connsiteY1" fmla="*/ 79382 h 84144"/>
                  <a:gd name="connsiteX2" fmla="*/ 9460 w 177950"/>
                  <a:gd name="connsiteY2" fmla="*/ 63190 h 84144"/>
                  <a:gd name="connsiteX3" fmla="*/ 1840 w 177950"/>
                  <a:gd name="connsiteY3" fmla="*/ 51760 h 84144"/>
                  <a:gd name="connsiteX4" fmla="*/ 33272 w 177950"/>
                  <a:gd name="connsiteY4" fmla="*/ 14612 h 84144"/>
                  <a:gd name="connsiteX5" fmla="*/ 112330 w 177950"/>
                  <a:gd name="connsiteY5" fmla="*/ 3182 h 84144"/>
                  <a:gd name="connsiteX6" fmla="*/ 154240 w 177950"/>
                  <a:gd name="connsiteY6" fmla="*/ 28900 h 84144"/>
                  <a:gd name="connsiteX7" fmla="*/ 176147 w 177950"/>
                  <a:gd name="connsiteY7" fmla="*/ 71762 h 84144"/>
                  <a:gd name="connsiteX8" fmla="*/ 176147 w 177950"/>
                  <a:gd name="connsiteY8" fmla="*/ 84145 h 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50" h="84144">
                    <a:moveTo>
                      <a:pt x="176147" y="84145"/>
                    </a:moveTo>
                    <a:cubicBezTo>
                      <a:pt x="170432" y="82240"/>
                      <a:pt x="163765" y="80335"/>
                      <a:pt x="157097" y="79382"/>
                    </a:cubicBezTo>
                    <a:cubicBezTo>
                      <a:pt x="108520" y="67952"/>
                      <a:pt x="59942" y="60332"/>
                      <a:pt x="9460" y="63190"/>
                    </a:cubicBezTo>
                    <a:cubicBezTo>
                      <a:pt x="-65" y="64142"/>
                      <a:pt x="-1970" y="61285"/>
                      <a:pt x="1840" y="51760"/>
                    </a:cubicBezTo>
                    <a:cubicBezTo>
                      <a:pt x="8507" y="35567"/>
                      <a:pt x="18032" y="23185"/>
                      <a:pt x="33272" y="14612"/>
                    </a:cubicBezTo>
                    <a:cubicBezTo>
                      <a:pt x="58037" y="325"/>
                      <a:pt x="84707" y="-3485"/>
                      <a:pt x="112330" y="3182"/>
                    </a:cubicBezTo>
                    <a:cubicBezTo>
                      <a:pt x="129475" y="6992"/>
                      <a:pt x="142810" y="16517"/>
                      <a:pt x="154240" y="28900"/>
                    </a:cubicBezTo>
                    <a:cubicBezTo>
                      <a:pt x="164717" y="41282"/>
                      <a:pt x="171385" y="56522"/>
                      <a:pt x="176147" y="71762"/>
                    </a:cubicBezTo>
                    <a:cubicBezTo>
                      <a:pt x="178052" y="76525"/>
                      <a:pt x="179005" y="80335"/>
                      <a:pt x="176147" y="84145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E2440F17-3DC7-4DAD-A7C6-9B30E734835F}"/>
                  </a:ext>
                </a:extLst>
              </p:cNvPr>
              <p:cNvSpPr/>
              <p:nvPr/>
            </p:nvSpPr>
            <p:spPr>
              <a:xfrm>
                <a:off x="5970625" y="3044576"/>
                <a:ext cx="69176" cy="51592"/>
              </a:xfrm>
              <a:custGeom>
                <a:avLst/>
                <a:gdLst>
                  <a:gd name="connsiteX0" fmla="*/ 69177 w 69176"/>
                  <a:gd name="connsiteY0" fmla="*/ 36760 h 51592"/>
                  <a:gd name="connsiteX1" fmla="*/ 69177 w 69176"/>
                  <a:gd name="connsiteY1" fmla="*/ 38665 h 51592"/>
                  <a:gd name="connsiteX2" fmla="*/ 53937 w 69176"/>
                  <a:gd name="connsiteY2" fmla="*/ 51048 h 51592"/>
                  <a:gd name="connsiteX3" fmla="*/ 34887 w 69176"/>
                  <a:gd name="connsiteY3" fmla="*/ 48190 h 51592"/>
                  <a:gd name="connsiteX4" fmla="*/ 13932 w 69176"/>
                  <a:gd name="connsiteY4" fmla="*/ 46285 h 51592"/>
                  <a:gd name="connsiteX5" fmla="*/ 6312 w 69176"/>
                  <a:gd name="connsiteY5" fmla="*/ 45333 h 51592"/>
                  <a:gd name="connsiteX6" fmla="*/ 597 w 69176"/>
                  <a:gd name="connsiteY6" fmla="*/ 36760 h 51592"/>
                  <a:gd name="connsiteX7" fmla="*/ 12979 w 69176"/>
                  <a:gd name="connsiteY7" fmla="*/ 11043 h 51592"/>
                  <a:gd name="connsiteX8" fmla="*/ 63462 w 69176"/>
                  <a:gd name="connsiteY8" fmla="*/ 14853 h 51592"/>
                  <a:gd name="connsiteX9" fmla="*/ 69177 w 69176"/>
                  <a:gd name="connsiteY9" fmla="*/ 36760 h 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76" h="51592">
                    <a:moveTo>
                      <a:pt x="69177" y="36760"/>
                    </a:moveTo>
                    <a:cubicBezTo>
                      <a:pt x="69177" y="37713"/>
                      <a:pt x="69177" y="37713"/>
                      <a:pt x="69177" y="38665"/>
                    </a:cubicBezTo>
                    <a:cubicBezTo>
                      <a:pt x="69177" y="50095"/>
                      <a:pt x="65367" y="52953"/>
                      <a:pt x="53937" y="51048"/>
                    </a:cubicBezTo>
                    <a:cubicBezTo>
                      <a:pt x="47269" y="50095"/>
                      <a:pt x="41554" y="48190"/>
                      <a:pt x="34887" y="48190"/>
                    </a:cubicBezTo>
                    <a:cubicBezTo>
                      <a:pt x="28219" y="47238"/>
                      <a:pt x="20599" y="47238"/>
                      <a:pt x="13932" y="46285"/>
                    </a:cubicBezTo>
                    <a:cubicBezTo>
                      <a:pt x="11074" y="46285"/>
                      <a:pt x="9169" y="46285"/>
                      <a:pt x="6312" y="45333"/>
                    </a:cubicBezTo>
                    <a:cubicBezTo>
                      <a:pt x="1549" y="44380"/>
                      <a:pt x="-1308" y="40570"/>
                      <a:pt x="597" y="36760"/>
                    </a:cubicBezTo>
                    <a:cubicBezTo>
                      <a:pt x="3454" y="27235"/>
                      <a:pt x="7264" y="18663"/>
                      <a:pt x="12979" y="11043"/>
                    </a:cubicBezTo>
                    <a:cubicBezTo>
                      <a:pt x="28219" y="-5150"/>
                      <a:pt x="51079" y="-3245"/>
                      <a:pt x="63462" y="14853"/>
                    </a:cubicBezTo>
                    <a:cubicBezTo>
                      <a:pt x="67272" y="21520"/>
                      <a:pt x="69177" y="29140"/>
                      <a:pt x="69177" y="36760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0121B7-842F-4272-8EB6-2670C9CE27EF}"/>
                  </a:ext>
                </a:extLst>
              </p:cNvPr>
              <p:cNvSpPr/>
              <p:nvPr/>
            </p:nvSpPr>
            <p:spPr>
              <a:xfrm>
                <a:off x="5881687" y="3066898"/>
                <a:ext cx="57928" cy="47066"/>
              </a:xfrm>
              <a:custGeom>
                <a:avLst/>
                <a:gdLst>
                  <a:gd name="connsiteX0" fmla="*/ 0 w 57928"/>
                  <a:gd name="connsiteY0" fmla="*/ 36346 h 47066"/>
                  <a:gd name="connsiteX1" fmla="*/ 4763 w 57928"/>
                  <a:gd name="connsiteY1" fmla="*/ 15391 h 47066"/>
                  <a:gd name="connsiteX2" fmla="*/ 42863 w 57928"/>
                  <a:gd name="connsiteY2" fmla="*/ 4914 h 47066"/>
                  <a:gd name="connsiteX3" fmla="*/ 51435 w 57928"/>
                  <a:gd name="connsiteY3" fmla="*/ 13486 h 47066"/>
                  <a:gd name="connsiteX4" fmla="*/ 45720 w 57928"/>
                  <a:gd name="connsiteY4" fmla="*/ 34441 h 47066"/>
                  <a:gd name="connsiteX5" fmla="*/ 16192 w 57928"/>
                  <a:gd name="connsiteY5" fmla="*/ 44919 h 47066"/>
                  <a:gd name="connsiteX6" fmla="*/ 9525 w 57928"/>
                  <a:gd name="connsiteY6" fmla="*/ 46824 h 47066"/>
                  <a:gd name="connsiteX7" fmla="*/ 1905 w 57928"/>
                  <a:gd name="connsiteY7" fmla="*/ 42061 h 47066"/>
                  <a:gd name="connsiteX8" fmla="*/ 0 w 57928"/>
                  <a:gd name="connsiteY8" fmla="*/ 36346 h 4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928" h="47066">
                    <a:moveTo>
                      <a:pt x="0" y="36346"/>
                    </a:moveTo>
                    <a:cubicBezTo>
                      <a:pt x="952" y="28726"/>
                      <a:pt x="1905" y="22059"/>
                      <a:pt x="4763" y="15391"/>
                    </a:cubicBezTo>
                    <a:cubicBezTo>
                      <a:pt x="11430" y="151"/>
                      <a:pt x="28575" y="-4611"/>
                      <a:pt x="42863" y="4914"/>
                    </a:cubicBezTo>
                    <a:cubicBezTo>
                      <a:pt x="45720" y="6819"/>
                      <a:pt x="49530" y="9676"/>
                      <a:pt x="51435" y="13486"/>
                    </a:cubicBezTo>
                    <a:cubicBezTo>
                      <a:pt x="62865" y="27774"/>
                      <a:pt x="58102" y="30631"/>
                      <a:pt x="45720" y="34441"/>
                    </a:cubicBezTo>
                    <a:cubicBezTo>
                      <a:pt x="35242" y="37299"/>
                      <a:pt x="25717" y="41109"/>
                      <a:pt x="16192" y="44919"/>
                    </a:cubicBezTo>
                    <a:cubicBezTo>
                      <a:pt x="14288" y="45871"/>
                      <a:pt x="11430" y="46824"/>
                      <a:pt x="9525" y="46824"/>
                    </a:cubicBezTo>
                    <a:cubicBezTo>
                      <a:pt x="5715" y="47776"/>
                      <a:pt x="2858" y="45871"/>
                      <a:pt x="1905" y="42061"/>
                    </a:cubicBezTo>
                    <a:cubicBezTo>
                      <a:pt x="952" y="40156"/>
                      <a:pt x="952" y="38251"/>
                      <a:pt x="0" y="36346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B5C1509E-5DD7-4AED-A14D-380B6C8AE6DB}"/>
                  </a:ext>
                </a:extLst>
              </p:cNvPr>
              <p:cNvSpPr/>
              <p:nvPr/>
            </p:nvSpPr>
            <p:spPr>
              <a:xfrm>
                <a:off x="6063094" y="3089787"/>
                <a:ext cx="51955" cy="52884"/>
              </a:xfrm>
              <a:custGeom>
                <a:avLst/>
                <a:gdLst>
                  <a:gd name="connsiteX0" fmla="*/ 51955 w 51955"/>
                  <a:gd name="connsiteY0" fmla="*/ 23934 h 52884"/>
                  <a:gd name="connsiteX1" fmla="*/ 40525 w 51955"/>
                  <a:gd name="connsiteY1" fmla="*/ 50604 h 52884"/>
                  <a:gd name="connsiteX2" fmla="*/ 31953 w 51955"/>
                  <a:gd name="connsiteY2" fmla="*/ 51557 h 52884"/>
                  <a:gd name="connsiteX3" fmla="*/ 28143 w 51955"/>
                  <a:gd name="connsiteY3" fmla="*/ 48699 h 52884"/>
                  <a:gd name="connsiteX4" fmla="*/ 2425 w 51955"/>
                  <a:gd name="connsiteY4" fmla="*/ 21077 h 52884"/>
                  <a:gd name="connsiteX5" fmla="*/ 3378 w 51955"/>
                  <a:gd name="connsiteY5" fmla="*/ 9647 h 52884"/>
                  <a:gd name="connsiteX6" fmla="*/ 30048 w 51955"/>
                  <a:gd name="connsiteY6" fmla="*/ 122 h 52884"/>
                  <a:gd name="connsiteX7" fmla="*/ 51955 w 51955"/>
                  <a:gd name="connsiteY7" fmla="*/ 23934 h 5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55" h="52884">
                    <a:moveTo>
                      <a:pt x="51955" y="23934"/>
                    </a:moveTo>
                    <a:cubicBezTo>
                      <a:pt x="51003" y="33459"/>
                      <a:pt x="46240" y="42032"/>
                      <a:pt x="40525" y="50604"/>
                    </a:cubicBezTo>
                    <a:cubicBezTo>
                      <a:pt x="38620" y="53462"/>
                      <a:pt x="35763" y="53462"/>
                      <a:pt x="31953" y="51557"/>
                    </a:cubicBezTo>
                    <a:cubicBezTo>
                      <a:pt x="31000" y="50604"/>
                      <a:pt x="29095" y="49652"/>
                      <a:pt x="28143" y="48699"/>
                    </a:cubicBezTo>
                    <a:cubicBezTo>
                      <a:pt x="19570" y="39174"/>
                      <a:pt x="10998" y="30602"/>
                      <a:pt x="2425" y="21077"/>
                    </a:cubicBezTo>
                    <a:cubicBezTo>
                      <a:pt x="-1385" y="17267"/>
                      <a:pt x="-432" y="12504"/>
                      <a:pt x="3378" y="9647"/>
                    </a:cubicBezTo>
                    <a:cubicBezTo>
                      <a:pt x="10998" y="3932"/>
                      <a:pt x="19570" y="-831"/>
                      <a:pt x="30048" y="122"/>
                    </a:cubicBezTo>
                    <a:cubicBezTo>
                      <a:pt x="43383" y="122"/>
                      <a:pt x="51955" y="9647"/>
                      <a:pt x="51955" y="23934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7054B8A-9A84-4511-AFAB-F453BB2B4CE1}"/>
                  </a:ext>
                </a:extLst>
              </p:cNvPr>
              <p:cNvSpPr/>
              <p:nvPr/>
            </p:nvSpPr>
            <p:spPr>
              <a:xfrm>
                <a:off x="6123240" y="3160394"/>
                <a:ext cx="49448" cy="50151"/>
              </a:xfrm>
              <a:custGeom>
                <a:avLst/>
                <a:gdLst>
                  <a:gd name="connsiteX0" fmla="*/ 26098 w 49448"/>
                  <a:gd name="connsiteY0" fmla="*/ 0 h 50151"/>
                  <a:gd name="connsiteX1" fmla="*/ 40386 w 49448"/>
                  <a:gd name="connsiteY1" fmla="*/ 4763 h 50151"/>
                  <a:gd name="connsiteX2" fmla="*/ 48959 w 49448"/>
                  <a:gd name="connsiteY2" fmla="*/ 25718 h 50151"/>
                  <a:gd name="connsiteX3" fmla="*/ 44196 w 49448"/>
                  <a:gd name="connsiteY3" fmla="*/ 38100 h 50151"/>
                  <a:gd name="connsiteX4" fmla="*/ 20384 w 49448"/>
                  <a:gd name="connsiteY4" fmla="*/ 40005 h 50151"/>
                  <a:gd name="connsiteX5" fmla="*/ 2286 w 49448"/>
                  <a:gd name="connsiteY5" fmla="*/ 17145 h 50151"/>
                  <a:gd name="connsiteX6" fmla="*/ 5144 w 49448"/>
                  <a:gd name="connsiteY6" fmla="*/ 4763 h 50151"/>
                  <a:gd name="connsiteX7" fmla="*/ 26098 w 49448"/>
                  <a:gd name="connsiteY7" fmla="*/ 0 h 5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48" h="50151">
                    <a:moveTo>
                      <a:pt x="26098" y="0"/>
                    </a:moveTo>
                    <a:cubicBezTo>
                      <a:pt x="30861" y="953"/>
                      <a:pt x="36576" y="953"/>
                      <a:pt x="40386" y="4763"/>
                    </a:cubicBezTo>
                    <a:cubicBezTo>
                      <a:pt x="47054" y="9525"/>
                      <a:pt x="50863" y="18098"/>
                      <a:pt x="48959" y="25718"/>
                    </a:cubicBezTo>
                    <a:cubicBezTo>
                      <a:pt x="48006" y="30480"/>
                      <a:pt x="46101" y="34290"/>
                      <a:pt x="44196" y="38100"/>
                    </a:cubicBezTo>
                    <a:cubicBezTo>
                      <a:pt x="34671" y="53340"/>
                      <a:pt x="30861" y="54293"/>
                      <a:pt x="20384" y="40005"/>
                    </a:cubicBezTo>
                    <a:cubicBezTo>
                      <a:pt x="14669" y="32385"/>
                      <a:pt x="8001" y="24765"/>
                      <a:pt x="2286" y="17145"/>
                    </a:cubicBezTo>
                    <a:cubicBezTo>
                      <a:pt x="-1524" y="11430"/>
                      <a:pt x="-571" y="7620"/>
                      <a:pt x="5144" y="4763"/>
                    </a:cubicBezTo>
                    <a:cubicBezTo>
                      <a:pt x="11811" y="1905"/>
                      <a:pt x="18479" y="953"/>
                      <a:pt x="26098" y="0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29021F71-1AD7-4F22-8CE1-691B5C907F2B}"/>
                  </a:ext>
                </a:extLst>
              </p:cNvPr>
              <p:cNvSpPr/>
              <p:nvPr/>
            </p:nvSpPr>
            <p:spPr>
              <a:xfrm>
                <a:off x="5804811" y="3111817"/>
                <a:ext cx="49961" cy="38443"/>
              </a:xfrm>
              <a:custGeom>
                <a:avLst/>
                <a:gdLst>
                  <a:gd name="connsiteX0" fmla="*/ 25440 w 49961"/>
                  <a:gd name="connsiteY0" fmla="*/ 0 h 38443"/>
                  <a:gd name="connsiteX1" fmla="*/ 48300 w 49961"/>
                  <a:gd name="connsiteY1" fmla="*/ 12382 h 38443"/>
                  <a:gd name="connsiteX2" fmla="*/ 46395 w 49961"/>
                  <a:gd name="connsiteY2" fmla="*/ 22860 h 38443"/>
                  <a:gd name="connsiteX3" fmla="*/ 42585 w 49961"/>
                  <a:gd name="connsiteY3" fmla="*/ 24765 h 38443"/>
                  <a:gd name="connsiteX4" fmla="*/ 8295 w 49961"/>
                  <a:gd name="connsiteY4" fmla="*/ 38100 h 38443"/>
                  <a:gd name="connsiteX5" fmla="*/ 675 w 49961"/>
                  <a:gd name="connsiteY5" fmla="*/ 34290 h 38443"/>
                  <a:gd name="connsiteX6" fmla="*/ 9248 w 49961"/>
                  <a:gd name="connsiteY6" fmla="*/ 4763 h 38443"/>
                  <a:gd name="connsiteX7" fmla="*/ 25440 w 49961"/>
                  <a:gd name="connsiteY7" fmla="*/ 0 h 38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961" h="38443">
                    <a:moveTo>
                      <a:pt x="25440" y="0"/>
                    </a:moveTo>
                    <a:cubicBezTo>
                      <a:pt x="34965" y="0"/>
                      <a:pt x="42585" y="4763"/>
                      <a:pt x="48300" y="12382"/>
                    </a:cubicBezTo>
                    <a:cubicBezTo>
                      <a:pt x="51158" y="16193"/>
                      <a:pt x="50205" y="20955"/>
                      <a:pt x="46395" y="22860"/>
                    </a:cubicBezTo>
                    <a:cubicBezTo>
                      <a:pt x="45443" y="23813"/>
                      <a:pt x="43538" y="24765"/>
                      <a:pt x="42585" y="24765"/>
                    </a:cubicBezTo>
                    <a:cubicBezTo>
                      <a:pt x="31155" y="29527"/>
                      <a:pt x="19725" y="33338"/>
                      <a:pt x="8295" y="38100"/>
                    </a:cubicBezTo>
                    <a:cubicBezTo>
                      <a:pt x="4485" y="39052"/>
                      <a:pt x="1628" y="38100"/>
                      <a:pt x="675" y="34290"/>
                    </a:cubicBezTo>
                    <a:cubicBezTo>
                      <a:pt x="-1230" y="22860"/>
                      <a:pt x="675" y="13335"/>
                      <a:pt x="9248" y="4763"/>
                    </a:cubicBezTo>
                    <a:cubicBezTo>
                      <a:pt x="14010" y="952"/>
                      <a:pt x="18773" y="0"/>
                      <a:pt x="25440" y="0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C48D5BB4-A49C-404C-BFAC-0129BE7CACB5}"/>
                  </a:ext>
                </a:extLst>
              </p:cNvPr>
              <p:cNvSpPr/>
              <p:nvPr/>
            </p:nvSpPr>
            <p:spPr>
              <a:xfrm>
                <a:off x="5884544" y="2810827"/>
                <a:ext cx="14469" cy="14287"/>
              </a:xfrm>
              <a:custGeom>
                <a:avLst/>
                <a:gdLst>
                  <a:gd name="connsiteX0" fmla="*/ 7620 w 14469"/>
                  <a:gd name="connsiteY0" fmla="*/ 14288 h 14287"/>
                  <a:gd name="connsiteX1" fmla="*/ 0 w 14469"/>
                  <a:gd name="connsiteY1" fmla="*/ 8572 h 14287"/>
                  <a:gd name="connsiteX2" fmla="*/ 7620 w 14469"/>
                  <a:gd name="connsiteY2" fmla="*/ 0 h 14287"/>
                  <a:gd name="connsiteX3" fmla="*/ 14288 w 14469"/>
                  <a:gd name="connsiteY3" fmla="*/ 6667 h 14287"/>
                  <a:gd name="connsiteX4" fmla="*/ 7620 w 14469"/>
                  <a:gd name="connsiteY4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69" h="14287">
                    <a:moveTo>
                      <a:pt x="7620" y="14288"/>
                    </a:moveTo>
                    <a:cubicBezTo>
                      <a:pt x="3810" y="14288"/>
                      <a:pt x="0" y="11430"/>
                      <a:pt x="0" y="8572"/>
                    </a:cubicBezTo>
                    <a:cubicBezTo>
                      <a:pt x="0" y="4763"/>
                      <a:pt x="2857" y="952"/>
                      <a:pt x="7620" y="0"/>
                    </a:cubicBezTo>
                    <a:cubicBezTo>
                      <a:pt x="11430" y="0"/>
                      <a:pt x="14288" y="2857"/>
                      <a:pt x="14288" y="6667"/>
                    </a:cubicBezTo>
                    <a:cubicBezTo>
                      <a:pt x="15240" y="10477"/>
                      <a:pt x="12382" y="14288"/>
                      <a:pt x="7620" y="14288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143477" y="3291072"/>
              <a:ext cx="784769" cy="898021"/>
              <a:chOff x="6143477" y="3291072"/>
              <a:chExt cx="784769" cy="898021"/>
            </a:xfrm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E286C6A4-D6BC-41CC-8B99-221ABBD51312}"/>
                  </a:ext>
                </a:extLst>
              </p:cNvPr>
              <p:cNvSpPr/>
              <p:nvPr/>
            </p:nvSpPr>
            <p:spPr>
              <a:xfrm>
                <a:off x="6143477" y="3483172"/>
                <a:ext cx="422478" cy="149662"/>
              </a:xfrm>
              <a:custGeom>
                <a:avLst/>
                <a:gdLst>
                  <a:gd name="connsiteX0" fmla="*/ 157310 w 422478"/>
                  <a:gd name="connsiteY0" fmla="*/ 102990 h 149662"/>
                  <a:gd name="connsiteX1" fmla="*/ 145880 w 422478"/>
                  <a:gd name="connsiteY1" fmla="*/ 102990 h 149662"/>
                  <a:gd name="connsiteX2" fmla="*/ 107780 w 422478"/>
                  <a:gd name="connsiteY2" fmla="*/ 119182 h 149662"/>
                  <a:gd name="connsiteX3" fmla="*/ 17292 w 422478"/>
                  <a:gd name="connsiteY3" fmla="*/ 147757 h 149662"/>
                  <a:gd name="connsiteX4" fmla="*/ 8720 w 422478"/>
                  <a:gd name="connsiteY4" fmla="*/ 149662 h 149662"/>
                  <a:gd name="connsiteX5" fmla="*/ 1100 w 422478"/>
                  <a:gd name="connsiteY5" fmla="*/ 147757 h 149662"/>
                  <a:gd name="connsiteX6" fmla="*/ 1100 w 422478"/>
                  <a:gd name="connsiteY6" fmla="*/ 140137 h 149662"/>
                  <a:gd name="connsiteX7" fmla="*/ 17292 w 422478"/>
                  <a:gd name="connsiteY7" fmla="*/ 119182 h 149662"/>
                  <a:gd name="connsiteX8" fmla="*/ 168740 w 422478"/>
                  <a:gd name="connsiteY8" fmla="*/ 13455 h 149662"/>
                  <a:gd name="connsiteX9" fmla="*/ 249702 w 422478"/>
                  <a:gd name="connsiteY9" fmla="*/ 120 h 149662"/>
                  <a:gd name="connsiteX10" fmla="*/ 301137 w 422478"/>
                  <a:gd name="connsiteY10" fmla="*/ 8692 h 149662"/>
                  <a:gd name="connsiteX11" fmla="*/ 415437 w 422478"/>
                  <a:gd name="connsiteY11" fmla="*/ 72510 h 149662"/>
                  <a:gd name="connsiteX12" fmla="*/ 420200 w 422478"/>
                  <a:gd name="connsiteY12" fmla="*/ 77272 h 149662"/>
                  <a:gd name="connsiteX13" fmla="*/ 422105 w 422478"/>
                  <a:gd name="connsiteY13" fmla="*/ 82987 h 149662"/>
                  <a:gd name="connsiteX14" fmla="*/ 416390 w 422478"/>
                  <a:gd name="connsiteY14" fmla="*/ 85845 h 149662"/>
                  <a:gd name="connsiteX15" fmla="*/ 368765 w 422478"/>
                  <a:gd name="connsiteY15" fmla="*/ 91560 h 149662"/>
                  <a:gd name="connsiteX16" fmla="*/ 298280 w 422478"/>
                  <a:gd name="connsiteY16" fmla="*/ 112515 h 149662"/>
                  <a:gd name="connsiteX17" fmla="*/ 270657 w 422478"/>
                  <a:gd name="connsiteY17" fmla="*/ 122992 h 149662"/>
                  <a:gd name="connsiteX18" fmla="*/ 265895 w 422478"/>
                  <a:gd name="connsiteY18" fmla="*/ 123945 h 149662"/>
                  <a:gd name="connsiteX19" fmla="*/ 259227 w 422478"/>
                  <a:gd name="connsiteY19" fmla="*/ 122040 h 149662"/>
                  <a:gd name="connsiteX20" fmla="*/ 258275 w 422478"/>
                  <a:gd name="connsiteY20" fmla="*/ 114420 h 149662"/>
                  <a:gd name="connsiteX21" fmla="*/ 263037 w 422478"/>
                  <a:gd name="connsiteY21" fmla="*/ 105847 h 149662"/>
                  <a:gd name="connsiteX22" fmla="*/ 264942 w 422478"/>
                  <a:gd name="connsiteY22" fmla="*/ 100132 h 149662"/>
                  <a:gd name="connsiteX23" fmla="*/ 253512 w 422478"/>
                  <a:gd name="connsiteY23" fmla="*/ 102990 h 149662"/>
                  <a:gd name="connsiteX24" fmla="*/ 159215 w 422478"/>
                  <a:gd name="connsiteY24" fmla="*/ 138232 h 149662"/>
                  <a:gd name="connsiteX25" fmla="*/ 143975 w 422478"/>
                  <a:gd name="connsiteY25" fmla="*/ 142042 h 149662"/>
                  <a:gd name="connsiteX26" fmla="*/ 136355 w 422478"/>
                  <a:gd name="connsiteY26" fmla="*/ 133470 h 149662"/>
                  <a:gd name="connsiteX27" fmla="*/ 157310 w 422478"/>
                  <a:gd name="connsiteY27" fmla="*/ 102990 h 149662"/>
                  <a:gd name="connsiteX28" fmla="*/ 156357 w 422478"/>
                  <a:gd name="connsiteY28" fmla="*/ 102037 h 149662"/>
                  <a:gd name="connsiteX29" fmla="*/ 157310 w 422478"/>
                  <a:gd name="connsiteY29" fmla="*/ 102990 h 14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2478" h="149662">
                    <a:moveTo>
                      <a:pt x="157310" y="102990"/>
                    </a:moveTo>
                    <a:cubicBezTo>
                      <a:pt x="153500" y="100132"/>
                      <a:pt x="149690" y="102037"/>
                      <a:pt x="145880" y="102990"/>
                    </a:cubicBezTo>
                    <a:cubicBezTo>
                      <a:pt x="133497" y="108705"/>
                      <a:pt x="121115" y="114420"/>
                      <a:pt x="107780" y="119182"/>
                    </a:cubicBezTo>
                    <a:cubicBezTo>
                      <a:pt x="78252" y="131565"/>
                      <a:pt x="47772" y="140137"/>
                      <a:pt x="17292" y="147757"/>
                    </a:cubicBezTo>
                    <a:cubicBezTo>
                      <a:pt x="14435" y="148710"/>
                      <a:pt x="11577" y="148710"/>
                      <a:pt x="8720" y="149662"/>
                    </a:cubicBezTo>
                    <a:cubicBezTo>
                      <a:pt x="5862" y="149662"/>
                      <a:pt x="3005" y="149662"/>
                      <a:pt x="1100" y="147757"/>
                    </a:cubicBezTo>
                    <a:cubicBezTo>
                      <a:pt x="-805" y="144900"/>
                      <a:pt x="147" y="142042"/>
                      <a:pt x="1100" y="140137"/>
                    </a:cubicBezTo>
                    <a:cubicBezTo>
                      <a:pt x="5862" y="132517"/>
                      <a:pt x="11577" y="125850"/>
                      <a:pt x="17292" y="119182"/>
                    </a:cubicBezTo>
                    <a:cubicBezTo>
                      <a:pt x="59202" y="72510"/>
                      <a:pt x="107780" y="35362"/>
                      <a:pt x="168740" y="13455"/>
                    </a:cubicBezTo>
                    <a:cubicBezTo>
                      <a:pt x="194457" y="3930"/>
                      <a:pt x="222080" y="-833"/>
                      <a:pt x="249702" y="120"/>
                    </a:cubicBezTo>
                    <a:cubicBezTo>
                      <a:pt x="266847" y="1072"/>
                      <a:pt x="283992" y="3930"/>
                      <a:pt x="301137" y="8692"/>
                    </a:cubicBezTo>
                    <a:cubicBezTo>
                      <a:pt x="344952" y="21075"/>
                      <a:pt x="381147" y="43935"/>
                      <a:pt x="415437" y="72510"/>
                    </a:cubicBezTo>
                    <a:cubicBezTo>
                      <a:pt x="417342" y="74415"/>
                      <a:pt x="418295" y="75367"/>
                      <a:pt x="420200" y="77272"/>
                    </a:cubicBezTo>
                    <a:cubicBezTo>
                      <a:pt x="422105" y="79177"/>
                      <a:pt x="423057" y="81082"/>
                      <a:pt x="422105" y="82987"/>
                    </a:cubicBezTo>
                    <a:cubicBezTo>
                      <a:pt x="421152" y="85845"/>
                      <a:pt x="418295" y="85845"/>
                      <a:pt x="416390" y="85845"/>
                    </a:cubicBezTo>
                    <a:cubicBezTo>
                      <a:pt x="400197" y="86797"/>
                      <a:pt x="384005" y="88702"/>
                      <a:pt x="368765" y="91560"/>
                    </a:cubicBezTo>
                    <a:cubicBezTo>
                      <a:pt x="344000" y="95370"/>
                      <a:pt x="321140" y="102990"/>
                      <a:pt x="298280" y="112515"/>
                    </a:cubicBezTo>
                    <a:cubicBezTo>
                      <a:pt x="289707" y="116325"/>
                      <a:pt x="280182" y="119182"/>
                      <a:pt x="270657" y="122992"/>
                    </a:cubicBezTo>
                    <a:cubicBezTo>
                      <a:pt x="268752" y="123945"/>
                      <a:pt x="267800" y="123945"/>
                      <a:pt x="265895" y="123945"/>
                    </a:cubicBezTo>
                    <a:cubicBezTo>
                      <a:pt x="263990" y="123945"/>
                      <a:pt x="261132" y="123945"/>
                      <a:pt x="259227" y="122040"/>
                    </a:cubicBezTo>
                    <a:cubicBezTo>
                      <a:pt x="257322" y="120135"/>
                      <a:pt x="257322" y="117277"/>
                      <a:pt x="258275" y="114420"/>
                    </a:cubicBezTo>
                    <a:cubicBezTo>
                      <a:pt x="260180" y="111562"/>
                      <a:pt x="262085" y="108705"/>
                      <a:pt x="263037" y="105847"/>
                    </a:cubicBezTo>
                    <a:cubicBezTo>
                      <a:pt x="263990" y="103942"/>
                      <a:pt x="265895" y="102037"/>
                      <a:pt x="264942" y="100132"/>
                    </a:cubicBezTo>
                    <a:cubicBezTo>
                      <a:pt x="260180" y="98227"/>
                      <a:pt x="257322" y="102037"/>
                      <a:pt x="253512" y="102990"/>
                    </a:cubicBezTo>
                    <a:cubicBezTo>
                      <a:pt x="222080" y="116325"/>
                      <a:pt x="191600" y="130612"/>
                      <a:pt x="159215" y="138232"/>
                    </a:cubicBezTo>
                    <a:cubicBezTo>
                      <a:pt x="154452" y="139185"/>
                      <a:pt x="149690" y="141090"/>
                      <a:pt x="143975" y="142042"/>
                    </a:cubicBezTo>
                    <a:cubicBezTo>
                      <a:pt x="137307" y="142995"/>
                      <a:pt x="133497" y="139185"/>
                      <a:pt x="136355" y="133470"/>
                    </a:cubicBezTo>
                    <a:cubicBezTo>
                      <a:pt x="143975" y="122040"/>
                      <a:pt x="148737" y="111562"/>
                      <a:pt x="157310" y="102990"/>
                    </a:cubicBezTo>
                    <a:cubicBezTo>
                      <a:pt x="157310" y="102037"/>
                      <a:pt x="156357" y="102037"/>
                      <a:pt x="156357" y="102037"/>
                    </a:cubicBezTo>
                    <a:cubicBezTo>
                      <a:pt x="157310" y="102037"/>
                      <a:pt x="157310" y="102037"/>
                      <a:pt x="157310" y="102990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A5293AD7-DDA3-4034-89D7-6069E6843802}"/>
                  </a:ext>
                </a:extLst>
              </p:cNvPr>
              <p:cNvSpPr/>
              <p:nvPr/>
            </p:nvSpPr>
            <p:spPr>
              <a:xfrm>
                <a:off x="6574859" y="3544490"/>
                <a:ext cx="262754" cy="259346"/>
              </a:xfrm>
              <a:custGeom>
                <a:avLst/>
                <a:gdLst>
                  <a:gd name="connsiteX0" fmla="*/ 96450 w 262754"/>
                  <a:gd name="connsiteY0" fmla="*/ 136922 h 259346"/>
                  <a:gd name="connsiteX1" fmla="*/ 90735 w 262754"/>
                  <a:gd name="connsiteY1" fmla="*/ 157877 h 259346"/>
                  <a:gd name="connsiteX2" fmla="*/ 85020 w 262754"/>
                  <a:gd name="connsiteY2" fmla="*/ 159782 h 259346"/>
                  <a:gd name="connsiteX3" fmla="*/ 79305 w 262754"/>
                  <a:gd name="connsiteY3" fmla="*/ 154067 h 259346"/>
                  <a:gd name="connsiteX4" fmla="*/ 19298 w 262754"/>
                  <a:gd name="connsiteY4" fmla="*/ 52149 h 259346"/>
                  <a:gd name="connsiteX5" fmla="*/ 2153 w 262754"/>
                  <a:gd name="connsiteY5" fmla="*/ 11192 h 259346"/>
                  <a:gd name="connsiteX6" fmla="*/ 248 w 262754"/>
                  <a:gd name="connsiteY6" fmla="*/ 5477 h 259346"/>
                  <a:gd name="connsiteX7" fmla="*/ 4058 w 262754"/>
                  <a:gd name="connsiteY7" fmla="*/ 714 h 259346"/>
                  <a:gd name="connsiteX8" fmla="*/ 12630 w 262754"/>
                  <a:gd name="connsiteY8" fmla="*/ 714 h 259346"/>
                  <a:gd name="connsiteX9" fmla="*/ 57398 w 262754"/>
                  <a:gd name="connsiteY9" fmla="*/ 11192 h 259346"/>
                  <a:gd name="connsiteX10" fmla="*/ 165983 w 262754"/>
                  <a:gd name="connsiteY10" fmla="*/ 75009 h 259346"/>
                  <a:gd name="connsiteX11" fmla="*/ 205988 w 262754"/>
                  <a:gd name="connsiteY11" fmla="*/ 117872 h 259346"/>
                  <a:gd name="connsiteX12" fmla="*/ 257423 w 262754"/>
                  <a:gd name="connsiteY12" fmla="*/ 224552 h 259346"/>
                  <a:gd name="connsiteX13" fmla="*/ 262185 w 262754"/>
                  <a:gd name="connsiteY13" fmla="*/ 248364 h 259346"/>
                  <a:gd name="connsiteX14" fmla="*/ 260280 w 262754"/>
                  <a:gd name="connsiteY14" fmla="*/ 257889 h 259346"/>
                  <a:gd name="connsiteX15" fmla="*/ 248850 w 262754"/>
                  <a:gd name="connsiteY15" fmla="*/ 256937 h 259346"/>
                  <a:gd name="connsiteX16" fmla="*/ 238373 w 262754"/>
                  <a:gd name="connsiteY16" fmla="*/ 251222 h 259346"/>
                  <a:gd name="connsiteX17" fmla="*/ 167888 w 262754"/>
                  <a:gd name="connsiteY17" fmla="*/ 186452 h 259346"/>
                  <a:gd name="connsiteX18" fmla="*/ 160268 w 262754"/>
                  <a:gd name="connsiteY18" fmla="*/ 176927 h 259346"/>
                  <a:gd name="connsiteX19" fmla="*/ 157410 w 262754"/>
                  <a:gd name="connsiteY19" fmla="*/ 175974 h 259346"/>
                  <a:gd name="connsiteX20" fmla="*/ 155505 w 262754"/>
                  <a:gd name="connsiteY20" fmla="*/ 178832 h 259346"/>
                  <a:gd name="connsiteX21" fmla="*/ 155505 w 262754"/>
                  <a:gd name="connsiteY21" fmla="*/ 192167 h 259346"/>
                  <a:gd name="connsiteX22" fmla="*/ 155505 w 262754"/>
                  <a:gd name="connsiteY22" fmla="*/ 213122 h 259346"/>
                  <a:gd name="connsiteX23" fmla="*/ 153600 w 262754"/>
                  <a:gd name="connsiteY23" fmla="*/ 216932 h 259346"/>
                  <a:gd name="connsiteX24" fmla="*/ 147885 w 262754"/>
                  <a:gd name="connsiteY24" fmla="*/ 215027 h 259346"/>
                  <a:gd name="connsiteX25" fmla="*/ 132645 w 262754"/>
                  <a:gd name="connsiteY25" fmla="*/ 196929 h 259346"/>
                  <a:gd name="connsiteX26" fmla="*/ 105023 w 262754"/>
                  <a:gd name="connsiteY26" fmla="*/ 150257 h 259346"/>
                  <a:gd name="connsiteX27" fmla="*/ 96450 w 262754"/>
                  <a:gd name="connsiteY27" fmla="*/ 136922 h 25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2754" h="259346">
                    <a:moveTo>
                      <a:pt x="96450" y="136922"/>
                    </a:moveTo>
                    <a:cubicBezTo>
                      <a:pt x="92640" y="143589"/>
                      <a:pt x="93593" y="151209"/>
                      <a:pt x="90735" y="157877"/>
                    </a:cubicBezTo>
                    <a:cubicBezTo>
                      <a:pt x="89783" y="160734"/>
                      <a:pt x="86925" y="160734"/>
                      <a:pt x="85020" y="159782"/>
                    </a:cubicBezTo>
                    <a:cubicBezTo>
                      <a:pt x="83115" y="157877"/>
                      <a:pt x="80258" y="155972"/>
                      <a:pt x="79305" y="154067"/>
                    </a:cubicBezTo>
                    <a:cubicBezTo>
                      <a:pt x="52635" y="123587"/>
                      <a:pt x="31680" y="90249"/>
                      <a:pt x="19298" y="52149"/>
                    </a:cubicBezTo>
                    <a:cubicBezTo>
                      <a:pt x="14535" y="37862"/>
                      <a:pt x="9773" y="24527"/>
                      <a:pt x="2153" y="11192"/>
                    </a:cubicBezTo>
                    <a:cubicBezTo>
                      <a:pt x="1200" y="9287"/>
                      <a:pt x="248" y="7382"/>
                      <a:pt x="248" y="5477"/>
                    </a:cubicBezTo>
                    <a:cubicBezTo>
                      <a:pt x="-705" y="2619"/>
                      <a:pt x="1200" y="714"/>
                      <a:pt x="4058" y="714"/>
                    </a:cubicBezTo>
                    <a:cubicBezTo>
                      <a:pt x="6915" y="-238"/>
                      <a:pt x="9773" y="-238"/>
                      <a:pt x="12630" y="714"/>
                    </a:cubicBezTo>
                    <a:cubicBezTo>
                      <a:pt x="27870" y="1667"/>
                      <a:pt x="43110" y="5477"/>
                      <a:pt x="57398" y="11192"/>
                    </a:cubicBezTo>
                    <a:cubicBezTo>
                      <a:pt x="97403" y="26432"/>
                      <a:pt x="133598" y="47387"/>
                      <a:pt x="165983" y="75009"/>
                    </a:cubicBezTo>
                    <a:cubicBezTo>
                      <a:pt x="181223" y="87392"/>
                      <a:pt x="194558" y="102632"/>
                      <a:pt x="205988" y="117872"/>
                    </a:cubicBezTo>
                    <a:cubicBezTo>
                      <a:pt x="229800" y="150257"/>
                      <a:pt x="248850" y="185499"/>
                      <a:pt x="257423" y="224552"/>
                    </a:cubicBezTo>
                    <a:cubicBezTo>
                      <a:pt x="259328" y="232172"/>
                      <a:pt x="260280" y="240744"/>
                      <a:pt x="262185" y="248364"/>
                    </a:cubicBezTo>
                    <a:cubicBezTo>
                      <a:pt x="263138" y="251222"/>
                      <a:pt x="263138" y="255032"/>
                      <a:pt x="260280" y="257889"/>
                    </a:cubicBezTo>
                    <a:cubicBezTo>
                      <a:pt x="256470" y="260747"/>
                      <a:pt x="252660" y="258842"/>
                      <a:pt x="248850" y="256937"/>
                    </a:cubicBezTo>
                    <a:cubicBezTo>
                      <a:pt x="245040" y="255032"/>
                      <a:pt x="242183" y="253127"/>
                      <a:pt x="238373" y="251222"/>
                    </a:cubicBezTo>
                    <a:cubicBezTo>
                      <a:pt x="211703" y="233124"/>
                      <a:pt x="186938" y="212169"/>
                      <a:pt x="167888" y="186452"/>
                    </a:cubicBezTo>
                    <a:cubicBezTo>
                      <a:pt x="165983" y="183594"/>
                      <a:pt x="163125" y="180737"/>
                      <a:pt x="160268" y="176927"/>
                    </a:cubicBezTo>
                    <a:cubicBezTo>
                      <a:pt x="159315" y="175974"/>
                      <a:pt x="158363" y="175974"/>
                      <a:pt x="157410" y="175974"/>
                    </a:cubicBezTo>
                    <a:cubicBezTo>
                      <a:pt x="156458" y="175974"/>
                      <a:pt x="155505" y="177879"/>
                      <a:pt x="155505" y="178832"/>
                    </a:cubicBezTo>
                    <a:cubicBezTo>
                      <a:pt x="155505" y="183594"/>
                      <a:pt x="155505" y="187404"/>
                      <a:pt x="155505" y="192167"/>
                    </a:cubicBezTo>
                    <a:cubicBezTo>
                      <a:pt x="155505" y="198834"/>
                      <a:pt x="155505" y="206454"/>
                      <a:pt x="155505" y="213122"/>
                    </a:cubicBezTo>
                    <a:cubicBezTo>
                      <a:pt x="155505" y="214074"/>
                      <a:pt x="154553" y="215979"/>
                      <a:pt x="153600" y="216932"/>
                    </a:cubicBezTo>
                    <a:cubicBezTo>
                      <a:pt x="151695" y="218837"/>
                      <a:pt x="148838" y="216932"/>
                      <a:pt x="147885" y="215027"/>
                    </a:cubicBezTo>
                    <a:cubicBezTo>
                      <a:pt x="143123" y="209312"/>
                      <a:pt x="137408" y="203597"/>
                      <a:pt x="132645" y="196929"/>
                    </a:cubicBezTo>
                    <a:cubicBezTo>
                      <a:pt x="122168" y="181689"/>
                      <a:pt x="112643" y="166449"/>
                      <a:pt x="105023" y="150257"/>
                    </a:cubicBezTo>
                    <a:cubicBezTo>
                      <a:pt x="102165" y="144542"/>
                      <a:pt x="100260" y="140732"/>
                      <a:pt x="96450" y="136922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D47898B6-E1A0-442C-AF79-67BF1494F721}"/>
                  </a:ext>
                </a:extLst>
              </p:cNvPr>
              <p:cNvSpPr/>
              <p:nvPr/>
            </p:nvSpPr>
            <p:spPr>
              <a:xfrm>
                <a:off x="6303644" y="3576014"/>
                <a:ext cx="270601" cy="296513"/>
              </a:xfrm>
              <a:custGeom>
                <a:avLst/>
                <a:gdLst>
                  <a:gd name="connsiteX0" fmla="*/ 157163 w 270601"/>
                  <a:gd name="connsiteY0" fmla="*/ 172072 h 296513"/>
                  <a:gd name="connsiteX1" fmla="*/ 150495 w 270601"/>
                  <a:gd name="connsiteY1" fmla="*/ 181597 h 296513"/>
                  <a:gd name="connsiteX2" fmla="*/ 120967 w 270601"/>
                  <a:gd name="connsiteY2" fmla="*/ 233032 h 296513"/>
                  <a:gd name="connsiteX3" fmla="*/ 114300 w 270601"/>
                  <a:gd name="connsiteY3" fmla="*/ 242557 h 296513"/>
                  <a:gd name="connsiteX4" fmla="*/ 107632 w 270601"/>
                  <a:gd name="connsiteY4" fmla="*/ 246367 h 296513"/>
                  <a:gd name="connsiteX5" fmla="*/ 103822 w 270601"/>
                  <a:gd name="connsiteY5" fmla="*/ 239700 h 296513"/>
                  <a:gd name="connsiteX6" fmla="*/ 102870 w 270601"/>
                  <a:gd name="connsiteY6" fmla="*/ 228270 h 296513"/>
                  <a:gd name="connsiteX7" fmla="*/ 100965 w 270601"/>
                  <a:gd name="connsiteY7" fmla="*/ 202552 h 296513"/>
                  <a:gd name="connsiteX8" fmla="*/ 81915 w 270601"/>
                  <a:gd name="connsiteY8" fmla="*/ 222555 h 296513"/>
                  <a:gd name="connsiteX9" fmla="*/ 20955 w 270601"/>
                  <a:gd name="connsiteY9" fmla="*/ 285420 h 296513"/>
                  <a:gd name="connsiteX10" fmla="*/ 7620 w 270601"/>
                  <a:gd name="connsiteY10" fmla="*/ 295897 h 296513"/>
                  <a:gd name="connsiteX11" fmla="*/ 0 w 270601"/>
                  <a:gd name="connsiteY11" fmla="*/ 292087 h 296513"/>
                  <a:gd name="connsiteX12" fmla="*/ 1905 w 270601"/>
                  <a:gd name="connsiteY12" fmla="*/ 282562 h 296513"/>
                  <a:gd name="connsiteX13" fmla="*/ 48577 w 270601"/>
                  <a:gd name="connsiteY13" fmla="*/ 172072 h 296513"/>
                  <a:gd name="connsiteX14" fmla="*/ 106680 w 270601"/>
                  <a:gd name="connsiteY14" fmla="*/ 91110 h 296513"/>
                  <a:gd name="connsiteX15" fmla="*/ 156210 w 270601"/>
                  <a:gd name="connsiteY15" fmla="*/ 45390 h 296513"/>
                  <a:gd name="connsiteX16" fmla="*/ 253365 w 270601"/>
                  <a:gd name="connsiteY16" fmla="*/ 1575 h 296513"/>
                  <a:gd name="connsiteX17" fmla="*/ 260033 w 270601"/>
                  <a:gd name="connsiteY17" fmla="*/ 622 h 296513"/>
                  <a:gd name="connsiteX18" fmla="*/ 269558 w 270601"/>
                  <a:gd name="connsiteY18" fmla="*/ 1575 h 296513"/>
                  <a:gd name="connsiteX19" fmla="*/ 267652 w 270601"/>
                  <a:gd name="connsiteY19" fmla="*/ 10147 h 296513"/>
                  <a:gd name="connsiteX20" fmla="*/ 262890 w 270601"/>
                  <a:gd name="connsiteY20" fmla="*/ 16815 h 296513"/>
                  <a:gd name="connsiteX21" fmla="*/ 188595 w 270601"/>
                  <a:gd name="connsiteY21" fmla="*/ 153975 h 296513"/>
                  <a:gd name="connsiteX22" fmla="*/ 176213 w 270601"/>
                  <a:gd name="connsiteY22" fmla="*/ 181597 h 296513"/>
                  <a:gd name="connsiteX23" fmla="*/ 168592 w 270601"/>
                  <a:gd name="connsiteY23" fmla="*/ 193027 h 296513"/>
                  <a:gd name="connsiteX24" fmla="*/ 160020 w 270601"/>
                  <a:gd name="connsiteY24" fmla="*/ 192075 h 296513"/>
                  <a:gd name="connsiteX25" fmla="*/ 157163 w 270601"/>
                  <a:gd name="connsiteY25" fmla="*/ 172072 h 29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0601" h="296513">
                    <a:moveTo>
                      <a:pt x="157163" y="172072"/>
                    </a:moveTo>
                    <a:cubicBezTo>
                      <a:pt x="152400" y="174930"/>
                      <a:pt x="152400" y="178740"/>
                      <a:pt x="150495" y="181597"/>
                    </a:cubicBezTo>
                    <a:cubicBezTo>
                      <a:pt x="141922" y="199695"/>
                      <a:pt x="131445" y="216840"/>
                      <a:pt x="120967" y="233032"/>
                    </a:cubicBezTo>
                    <a:cubicBezTo>
                      <a:pt x="119063" y="235890"/>
                      <a:pt x="116205" y="239700"/>
                      <a:pt x="114300" y="242557"/>
                    </a:cubicBezTo>
                    <a:cubicBezTo>
                      <a:pt x="112395" y="244462"/>
                      <a:pt x="110490" y="247320"/>
                      <a:pt x="107632" y="246367"/>
                    </a:cubicBezTo>
                    <a:cubicBezTo>
                      <a:pt x="104775" y="245415"/>
                      <a:pt x="103822" y="242557"/>
                      <a:pt x="103822" y="239700"/>
                    </a:cubicBezTo>
                    <a:cubicBezTo>
                      <a:pt x="103822" y="235890"/>
                      <a:pt x="103822" y="232080"/>
                      <a:pt x="102870" y="228270"/>
                    </a:cubicBezTo>
                    <a:cubicBezTo>
                      <a:pt x="100965" y="219697"/>
                      <a:pt x="103822" y="211125"/>
                      <a:pt x="100965" y="202552"/>
                    </a:cubicBezTo>
                    <a:cubicBezTo>
                      <a:pt x="91440" y="205410"/>
                      <a:pt x="87630" y="214935"/>
                      <a:pt x="81915" y="222555"/>
                    </a:cubicBezTo>
                    <a:cubicBezTo>
                      <a:pt x="62865" y="244462"/>
                      <a:pt x="41910" y="264465"/>
                      <a:pt x="20955" y="285420"/>
                    </a:cubicBezTo>
                    <a:cubicBezTo>
                      <a:pt x="17145" y="289230"/>
                      <a:pt x="12382" y="293040"/>
                      <a:pt x="7620" y="295897"/>
                    </a:cubicBezTo>
                    <a:cubicBezTo>
                      <a:pt x="3810" y="297802"/>
                      <a:pt x="0" y="294945"/>
                      <a:pt x="0" y="292087"/>
                    </a:cubicBezTo>
                    <a:cubicBezTo>
                      <a:pt x="0" y="289230"/>
                      <a:pt x="952" y="285420"/>
                      <a:pt x="1905" y="282562"/>
                    </a:cubicBezTo>
                    <a:cubicBezTo>
                      <a:pt x="13335" y="244462"/>
                      <a:pt x="28575" y="207315"/>
                      <a:pt x="48577" y="172072"/>
                    </a:cubicBezTo>
                    <a:cubicBezTo>
                      <a:pt x="64770" y="143497"/>
                      <a:pt x="84772" y="116827"/>
                      <a:pt x="106680" y="91110"/>
                    </a:cubicBezTo>
                    <a:cubicBezTo>
                      <a:pt x="120967" y="73965"/>
                      <a:pt x="138113" y="58725"/>
                      <a:pt x="156210" y="45390"/>
                    </a:cubicBezTo>
                    <a:cubicBezTo>
                      <a:pt x="184785" y="23482"/>
                      <a:pt x="218122" y="10147"/>
                      <a:pt x="253365" y="1575"/>
                    </a:cubicBezTo>
                    <a:cubicBezTo>
                      <a:pt x="255270" y="622"/>
                      <a:pt x="258127" y="622"/>
                      <a:pt x="260033" y="622"/>
                    </a:cubicBezTo>
                    <a:cubicBezTo>
                      <a:pt x="263842" y="622"/>
                      <a:pt x="267652" y="-1283"/>
                      <a:pt x="269558" y="1575"/>
                    </a:cubicBezTo>
                    <a:cubicBezTo>
                      <a:pt x="272415" y="4432"/>
                      <a:pt x="268605" y="7290"/>
                      <a:pt x="267652" y="10147"/>
                    </a:cubicBezTo>
                    <a:cubicBezTo>
                      <a:pt x="266700" y="13005"/>
                      <a:pt x="264795" y="14910"/>
                      <a:pt x="262890" y="16815"/>
                    </a:cubicBezTo>
                    <a:cubicBezTo>
                      <a:pt x="232410" y="59677"/>
                      <a:pt x="209550" y="105397"/>
                      <a:pt x="188595" y="153975"/>
                    </a:cubicBezTo>
                    <a:cubicBezTo>
                      <a:pt x="184785" y="163500"/>
                      <a:pt x="180975" y="172072"/>
                      <a:pt x="176213" y="181597"/>
                    </a:cubicBezTo>
                    <a:cubicBezTo>
                      <a:pt x="174307" y="185407"/>
                      <a:pt x="171450" y="189217"/>
                      <a:pt x="168592" y="193027"/>
                    </a:cubicBezTo>
                    <a:cubicBezTo>
                      <a:pt x="166688" y="195885"/>
                      <a:pt x="160972" y="194932"/>
                      <a:pt x="160020" y="192075"/>
                    </a:cubicBezTo>
                    <a:cubicBezTo>
                      <a:pt x="160020" y="183502"/>
                      <a:pt x="159067" y="177787"/>
                      <a:pt x="157163" y="172072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C047F5EE-64A2-4B15-A050-38EFE4AD55C6}"/>
                  </a:ext>
                </a:extLst>
              </p:cNvPr>
              <p:cNvSpPr/>
              <p:nvPr/>
            </p:nvSpPr>
            <p:spPr>
              <a:xfrm>
                <a:off x="6572062" y="3452638"/>
                <a:ext cx="356183" cy="122690"/>
              </a:xfrm>
              <a:custGeom>
                <a:avLst/>
                <a:gdLst>
                  <a:gd name="connsiteX0" fmla="*/ 235454 w 356183"/>
                  <a:gd name="connsiteY0" fmla="*/ 73516 h 122690"/>
                  <a:gd name="connsiteX1" fmla="*/ 244979 w 356183"/>
                  <a:gd name="connsiteY1" fmla="*/ 91613 h 122690"/>
                  <a:gd name="connsiteX2" fmla="*/ 253552 w 356183"/>
                  <a:gd name="connsiteY2" fmla="*/ 116378 h 122690"/>
                  <a:gd name="connsiteX3" fmla="*/ 244979 w 356183"/>
                  <a:gd name="connsiteY3" fmla="*/ 122093 h 122690"/>
                  <a:gd name="connsiteX4" fmla="*/ 234502 w 356183"/>
                  <a:gd name="connsiteY4" fmla="*/ 116378 h 122690"/>
                  <a:gd name="connsiteX5" fmla="*/ 207832 w 356183"/>
                  <a:gd name="connsiteY5" fmla="*/ 96376 h 122690"/>
                  <a:gd name="connsiteX6" fmla="*/ 151634 w 356183"/>
                  <a:gd name="connsiteY6" fmla="*/ 67801 h 122690"/>
                  <a:gd name="connsiteX7" fmla="*/ 140204 w 356183"/>
                  <a:gd name="connsiteY7" fmla="*/ 67801 h 122690"/>
                  <a:gd name="connsiteX8" fmla="*/ 154492 w 356183"/>
                  <a:gd name="connsiteY8" fmla="*/ 85898 h 122690"/>
                  <a:gd name="connsiteX9" fmla="*/ 158302 w 356183"/>
                  <a:gd name="connsiteY9" fmla="*/ 102091 h 122690"/>
                  <a:gd name="connsiteX10" fmla="*/ 142109 w 356183"/>
                  <a:gd name="connsiteY10" fmla="*/ 103043 h 122690"/>
                  <a:gd name="connsiteX11" fmla="*/ 63052 w 356183"/>
                  <a:gd name="connsiteY11" fmla="*/ 96376 h 122690"/>
                  <a:gd name="connsiteX12" fmla="*/ 15427 w 356183"/>
                  <a:gd name="connsiteY12" fmla="*/ 103043 h 122690"/>
                  <a:gd name="connsiteX13" fmla="*/ 4949 w 356183"/>
                  <a:gd name="connsiteY13" fmla="*/ 104948 h 122690"/>
                  <a:gd name="connsiteX14" fmla="*/ 187 w 356183"/>
                  <a:gd name="connsiteY14" fmla="*/ 99233 h 122690"/>
                  <a:gd name="connsiteX15" fmla="*/ 2092 w 356183"/>
                  <a:gd name="connsiteY15" fmla="*/ 94471 h 122690"/>
                  <a:gd name="connsiteX16" fmla="*/ 8759 w 356183"/>
                  <a:gd name="connsiteY16" fmla="*/ 84946 h 122690"/>
                  <a:gd name="connsiteX17" fmla="*/ 112582 w 356183"/>
                  <a:gd name="connsiteY17" fmla="*/ 10651 h 122690"/>
                  <a:gd name="connsiteX18" fmla="*/ 173542 w 356183"/>
                  <a:gd name="connsiteY18" fmla="*/ 173 h 122690"/>
                  <a:gd name="connsiteX19" fmla="*/ 256409 w 356183"/>
                  <a:gd name="connsiteY19" fmla="*/ 11603 h 122690"/>
                  <a:gd name="connsiteX20" fmla="*/ 311654 w 356183"/>
                  <a:gd name="connsiteY20" fmla="*/ 44941 h 122690"/>
                  <a:gd name="connsiteX21" fmla="*/ 343087 w 356183"/>
                  <a:gd name="connsiteY21" fmla="*/ 80183 h 122690"/>
                  <a:gd name="connsiteX22" fmla="*/ 355469 w 356183"/>
                  <a:gd name="connsiteY22" fmla="*/ 104948 h 122690"/>
                  <a:gd name="connsiteX23" fmla="*/ 355469 w 356183"/>
                  <a:gd name="connsiteY23" fmla="*/ 114473 h 122690"/>
                  <a:gd name="connsiteX24" fmla="*/ 345944 w 356183"/>
                  <a:gd name="connsiteY24" fmla="*/ 120188 h 122690"/>
                  <a:gd name="connsiteX25" fmla="*/ 332609 w 356183"/>
                  <a:gd name="connsiteY25" fmla="*/ 116378 h 122690"/>
                  <a:gd name="connsiteX26" fmla="*/ 300224 w 356183"/>
                  <a:gd name="connsiteY26" fmla="*/ 101138 h 122690"/>
                  <a:gd name="connsiteX27" fmla="*/ 247837 w 356183"/>
                  <a:gd name="connsiteY27" fmla="*/ 75421 h 122690"/>
                  <a:gd name="connsiteX28" fmla="*/ 235454 w 356183"/>
                  <a:gd name="connsiteY28" fmla="*/ 73516 h 12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6183" h="122690">
                    <a:moveTo>
                      <a:pt x="235454" y="73516"/>
                    </a:moveTo>
                    <a:cubicBezTo>
                      <a:pt x="239264" y="80183"/>
                      <a:pt x="242122" y="85898"/>
                      <a:pt x="244979" y="91613"/>
                    </a:cubicBezTo>
                    <a:cubicBezTo>
                      <a:pt x="248789" y="99233"/>
                      <a:pt x="252599" y="107806"/>
                      <a:pt x="253552" y="116378"/>
                    </a:cubicBezTo>
                    <a:cubicBezTo>
                      <a:pt x="253552" y="121141"/>
                      <a:pt x="249742" y="123998"/>
                      <a:pt x="244979" y="122093"/>
                    </a:cubicBezTo>
                    <a:cubicBezTo>
                      <a:pt x="241169" y="120188"/>
                      <a:pt x="238312" y="118283"/>
                      <a:pt x="234502" y="116378"/>
                    </a:cubicBezTo>
                    <a:cubicBezTo>
                      <a:pt x="224977" y="109711"/>
                      <a:pt x="216404" y="103043"/>
                      <a:pt x="207832" y="96376"/>
                    </a:cubicBezTo>
                    <a:cubicBezTo>
                      <a:pt x="190687" y="83993"/>
                      <a:pt x="172589" y="73516"/>
                      <a:pt x="151634" y="67801"/>
                    </a:cubicBezTo>
                    <a:cubicBezTo>
                      <a:pt x="147824" y="66848"/>
                      <a:pt x="144014" y="63991"/>
                      <a:pt x="140204" y="67801"/>
                    </a:cubicBezTo>
                    <a:cubicBezTo>
                      <a:pt x="144967" y="73516"/>
                      <a:pt x="149729" y="79231"/>
                      <a:pt x="154492" y="85898"/>
                    </a:cubicBezTo>
                    <a:cubicBezTo>
                      <a:pt x="158302" y="90661"/>
                      <a:pt x="163064" y="96376"/>
                      <a:pt x="158302" y="102091"/>
                    </a:cubicBezTo>
                    <a:cubicBezTo>
                      <a:pt x="154492" y="106853"/>
                      <a:pt x="146872" y="103996"/>
                      <a:pt x="142109" y="103043"/>
                    </a:cubicBezTo>
                    <a:cubicBezTo>
                      <a:pt x="116392" y="96376"/>
                      <a:pt x="89722" y="95423"/>
                      <a:pt x="63052" y="96376"/>
                    </a:cubicBezTo>
                    <a:cubicBezTo>
                      <a:pt x="46859" y="97328"/>
                      <a:pt x="30667" y="99233"/>
                      <a:pt x="15427" y="103043"/>
                    </a:cubicBezTo>
                    <a:cubicBezTo>
                      <a:pt x="12569" y="103996"/>
                      <a:pt x="8759" y="104948"/>
                      <a:pt x="4949" y="104948"/>
                    </a:cubicBezTo>
                    <a:cubicBezTo>
                      <a:pt x="2092" y="105901"/>
                      <a:pt x="-766" y="102091"/>
                      <a:pt x="187" y="99233"/>
                    </a:cubicBezTo>
                    <a:cubicBezTo>
                      <a:pt x="1139" y="97328"/>
                      <a:pt x="1139" y="96376"/>
                      <a:pt x="2092" y="94471"/>
                    </a:cubicBezTo>
                    <a:cubicBezTo>
                      <a:pt x="3997" y="91613"/>
                      <a:pt x="5902" y="87803"/>
                      <a:pt x="8759" y="84946"/>
                    </a:cubicBezTo>
                    <a:cubicBezTo>
                      <a:pt x="36382" y="51608"/>
                      <a:pt x="70672" y="25891"/>
                      <a:pt x="112582" y="10651"/>
                    </a:cubicBezTo>
                    <a:cubicBezTo>
                      <a:pt x="132584" y="3031"/>
                      <a:pt x="152587" y="173"/>
                      <a:pt x="173542" y="173"/>
                    </a:cubicBezTo>
                    <a:cubicBezTo>
                      <a:pt x="202117" y="-779"/>
                      <a:pt x="229739" y="2078"/>
                      <a:pt x="256409" y="11603"/>
                    </a:cubicBezTo>
                    <a:cubicBezTo>
                      <a:pt x="277364" y="19223"/>
                      <a:pt x="295462" y="29701"/>
                      <a:pt x="311654" y="44941"/>
                    </a:cubicBezTo>
                    <a:cubicBezTo>
                      <a:pt x="323084" y="55418"/>
                      <a:pt x="333562" y="67801"/>
                      <a:pt x="343087" y="80183"/>
                    </a:cubicBezTo>
                    <a:cubicBezTo>
                      <a:pt x="348802" y="87803"/>
                      <a:pt x="353564" y="96376"/>
                      <a:pt x="355469" y="104948"/>
                    </a:cubicBezTo>
                    <a:cubicBezTo>
                      <a:pt x="356422" y="107806"/>
                      <a:pt x="356422" y="111616"/>
                      <a:pt x="355469" y="114473"/>
                    </a:cubicBezTo>
                    <a:cubicBezTo>
                      <a:pt x="354517" y="118283"/>
                      <a:pt x="350707" y="121141"/>
                      <a:pt x="345944" y="120188"/>
                    </a:cubicBezTo>
                    <a:cubicBezTo>
                      <a:pt x="341182" y="119236"/>
                      <a:pt x="337372" y="118283"/>
                      <a:pt x="332609" y="116378"/>
                    </a:cubicBezTo>
                    <a:cubicBezTo>
                      <a:pt x="322132" y="111616"/>
                      <a:pt x="310702" y="105901"/>
                      <a:pt x="300224" y="101138"/>
                    </a:cubicBezTo>
                    <a:cubicBezTo>
                      <a:pt x="283079" y="92566"/>
                      <a:pt x="265934" y="83041"/>
                      <a:pt x="247837" y="75421"/>
                    </a:cubicBezTo>
                    <a:cubicBezTo>
                      <a:pt x="244979" y="73516"/>
                      <a:pt x="241169" y="71611"/>
                      <a:pt x="235454" y="73516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0F6809AE-02FC-4C4A-9EF7-82962F8F980D}"/>
                  </a:ext>
                </a:extLst>
              </p:cNvPr>
              <p:cNvSpPr/>
              <p:nvPr/>
            </p:nvSpPr>
            <p:spPr>
              <a:xfrm>
                <a:off x="6497002" y="3291072"/>
                <a:ext cx="113953" cy="250513"/>
              </a:xfrm>
              <a:custGeom>
                <a:avLst/>
                <a:gdLst>
                  <a:gd name="connsiteX0" fmla="*/ 94297 w 113953"/>
                  <a:gd name="connsiteY0" fmla="*/ 67442 h 250513"/>
                  <a:gd name="connsiteX1" fmla="*/ 98107 w 113953"/>
                  <a:gd name="connsiteY1" fmla="*/ 67442 h 250513"/>
                  <a:gd name="connsiteX2" fmla="*/ 113347 w 113953"/>
                  <a:gd name="connsiteY2" fmla="*/ 76014 h 250513"/>
                  <a:gd name="connsiteX3" fmla="*/ 108585 w 113953"/>
                  <a:gd name="connsiteY3" fmla="*/ 124592 h 250513"/>
                  <a:gd name="connsiteX4" fmla="*/ 89535 w 113953"/>
                  <a:gd name="connsiteY4" fmla="*/ 178884 h 250513"/>
                  <a:gd name="connsiteX5" fmla="*/ 72390 w 113953"/>
                  <a:gd name="connsiteY5" fmla="*/ 234129 h 250513"/>
                  <a:gd name="connsiteX6" fmla="*/ 69532 w 113953"/>
                  <a:gd name="connsiteY6" fmla="*/ 245559 h 250513"/>
                  <a:gd name="connsiteX7" fmla="*/ 59055 w 113953"/>
                  <a:gd name="connsiteY7" fmla="*/ 247464 h 250513"/>
                  <a:gd name="connsiteX8" fmla="*/ 35242 w 113953"/>
                  <a:gd name="connsiteY8" fmla="*/ 223652 h 250513"/>
                  <a:gd name="connsiteX9" fmla="*/ 952 w 113953"/>
                  <a:gd name="connsiteY9" fmla="*/ 151262 h 250513"/>
                  <a:gd name="connsiteX10" fmla="*/ 0 w 113953"/>
                  <a:gd name="connsiteY10" fmla="*/ 135069 h 250513"/>
                  <a:gd name="connsiteX11" fmla="*/ 8572 w 113953"/>
                  <a:gd name="connsiteY11" fmla="*/ 126497 h 250513"/>
                  <a:gd name="connsiteX12" fmla="*/ 15240 w 113953"/>
                  <a:gd name="connsiteY12" fmla="*/ 119829 h 250513"/>
                  <a:gd name="connsiteX13" fmla="*/ 21907 w 113953"/>
                  <a:gd name="connsiteY13" fmla="*/ 50297 h 250513"/>
                  <a:gd name="connsiteX14" fmla="*/ 25717 w 113953"/>
                  <a:gd name="connsiteY14" fmla="*/ 40772 h 250513"/>
                  <a:gd name="connsiteX15" fmla="*/ 37147 w 113953"/>
                  <a:gd name="connsiteY15" fmla="*/ 37914 h 250513"/>
                  <a:gd name="connsiteX16" fmla="*/ 42863 w 113953"/>
                  <a:gd name="connsiteY16" fmla="*/ 36009 h 250513"/>
                  <a:gd name="connsiteX17" fmla="*/ 51435 w 113953"/>
                  <a:gd name="connsiteY17" fmla="*/ 25532 h 250513"/>
                  <a:gd name="connsiteX18" fmla="*/ 70485 w 113953"/>
                  <a:gd name="connsiteY18" fmla="*/ 6482 h 250513"/>
                  <a:gd name="connsiteX19" fmla="*/ 79057 w 113953"/>
                  <a:gd name="connsiteY19" fmla="*/ 767 h 250513"/>
                  <a:gd name="connsiteX20" fmla="*/ 87630 w 113953"/>
                  <a:gd name="connsiteY20" fmla="*/ 3624 h 250513"/>
                  <a:gd name="connsiteX21" fmla="*/ 91440 w 113953"/>
                  <a:gd name="connsiteY21" fmla="*/ 20769 h 250513"/>
                  <a:gd name="connsiteX22" fmla="*/ 94297 w 113953"/>
                  <a:gd name="connsiteY22" fmla="*/ 67442 h 25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3953" h="250513">
                    <a:moveTo>
                      <a:pt x="94297" y="67442"/>
                    </a:moveTo>
                    <a:cubicBezTo>
                      <a:pt x="96202" y="67442"/>
                      <a:pt x="97155" y="68394"/>
                      <a:pt x="98107" y="67442"/>
                    </a:cubicBezTo>
                    <a:cubicBezTo>
                      <a:pt x="109538" y="63632"/>
                      <a:pt x="111442" y="64584"/>
                      <a:pt x="113347" y="76014"/>
                    </a:cubicBezTo>
                    <a:cubicBezTo>
                      <a:pt x="115252" y="92207"/>
                      <a:pt x="112395" y="108399"/>
                      <a:pt x="108585" y="124592"/>
                    </a:cubicBezTo>
                    <a:cubicBezTo>
                      <a:pt x="103822" y="143642"/>
                      <a:pt x="97155" y="160787"/>
                      <a:pt x="89535" y="178884"/>
                    </a:cubicBezTo>
                    <a:cubicBezTo>
                      <a:pt x="81915" y="196982"/>
                      <a:pt x="76200" y="215079"/>
                      <a:pt x="72390" y="234129"/>
                    </a:cubicBezTo>
                    <a:cubicBezTo>
                      <a:pt x="71438" y="237939"/>
                      <a:pt x="70485" y="241749"/>
                      <a:pt x="69532" y="245559"/>
                    </a:cubicBezTo>
                    <a:cubicBezTo>
                      <a:pt x="67627" y="251274"/>
                      <a:pt x="63817" y="252227"/>
                      <a:pt x="59055" y="247464"/>
                    </a:cubicBezTo>
                    <a:cubicBezTo>
                      <a:pt x="50482" y="239844"/>
                      <a:pt x="42863" y="232224"/>
                      <a:pt x="35242" y="223652"/>
                    </a:cubicBezTo>
                    <a:cubicBezTo>
                      <a:pt x="17145" y="202697"/>
                      <a:pt x="5715" y="177932"/>
                      <a:pt x="952" y="151262"/>
                    </a:cubicBezTo>
                    <a:cubicBezTo>
                      <a:pt x="0" y="145547"/>
                      <a:pt x="0" y="140784"/>
                      <a:pt x="0" y="135069"/>
                    </a:cubicBezTo>
                    <a:cubicBezTo>
                      <a:pt x="0" y="129354"/>
                      <a:pt x="952" y="128402"/>
                      <a:pt x="8572" y="126497"/>
                    </a:cubicBezTo>
                    <a:cubicBezTo>
                      <a:pt x="15240" y="125544"/>
                      <a:pt x="15240" y="125544"/>
                      <a:pt x="15240" y="119829"/>
                    </a:cubicBezTo>
                    <a:cubicBezTo>
                      <a:pt x="12382" y="96017"/>
                      <a:pt x="13335" y="73157"/>
                      <a:pt x="21907" y="50297"/>
                    </a:cubicBezTo>
                    <a:cubicBezTo>
                      <a:pt x="22860" y="47439"/>
                      <a:pt x="23813" y="43629"/>
                      <a:pt x="25717" y="40772"/>
                    </a:cubicBezTo>
                    <a:cubicBezTo>
                      <a:pt x="28575" y="35057"/>
                      <a:pt x="28575" y="35057"/>
                      <a:pt x="37147" y="37914"/>
                    </a:cubicBezTo>
                    <a:cubicBezTo>
                      <a:pt x="40005" y="38867"/>
                      <a:pt x="41910" y="37914"/>
                      <a:pt x="42863" y="36009"/>
                    </a:cubicBezTo>
                    <a:cubicBezTo>
                      <a:pt x="45720" y="32199"/>
                      <a:pt x="48577" y="29342"/>
                      <a:pt x="51435" y="25532"/>
                    </a:cubicBezTo>
                    <a:cubicBezTo>
                      <a:pt x="57150" y="18864"/>
                      <a:pt x="63817" y="12197"/>
                      <a:pt x="70485" y="6482"/>
                    </a:cubicBezTo>
                    <a:cubicBezTo>
                      <a:pt x="72390" y="4577"/>
                      <a:pt x="76200" y="2672"/>
                      <a:pt x="79057" y="767"/>
                    </a:cubicBezTo>
                    <a:cubicBezTo>
                      <a:pt x="81915" y="-1138"/>
                      <a:pt x="86677" y="767"/>
                      <a:pt x="87630" y="3624"/>
                    </a:cubicBezTo>
                    <a:cubicBezTo>
                      <a:pt x="90488" y="9339"/>
                      <a:pt x="91440" y="15054"/>
                      <a:pt x="91440" y="20769"/>
                    </a:cubicBezTo>
                    <a:cubicBezTo>
                      <a:pt x="90488" y="36962"/>
                      <a:pt x="92392" y="52202"/>
                      <a:pt x="94297" y="67442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7FC77012-8B7E-4DE1-B7FA-1607715339F2}"/>
                  </a:ext>
                </a:extLst>
              </p:cNvPr>
              <p:cNvSpPr/>
              <p:nvPr/>
            </p:nvSpPr>
            <p:spPr>
              <a:xfrm>
                <a:off x="6531147" y="3529964"/>
                <a:ext cx="149129" cy="659130"/>
              </a:xfrm>
              <a:custGeom>
                <a:avLst/>
                <a:gdLst>
                  <a:gd name="connsiteX0" fmla="*/ 145 w 149129"/>
                  <a:gd name="connsiteY0" fmla="*/ 191452 h 659130"/>
                  <a:gd name="connsiteX1" fmla="*/ 9670 w 149129"/>
                  <a:gd name="connsiteY1" fmla="*/ 31433 h 659130"/>
                  <a:gd name="connsiteX2" fmla="*/ 16337 w 149129"/>
                  <a:gd name="connsiteY2" fmla="*/ 9525 h 659130"/>
                  <a:gd name="connsiteX3" fmla="*/ 35387 w 149129"/>
                  <a:gd name="connsiteY3" fmla="*/ 0 h 659130"/>
                  <a:gd name="connsiteX4" fmla="*/ 51580 w 149129"/>
                  <a:gd name="connsiteY4" fmla="*/ 12383 h 659130"/>
                  <a:gd name="connsiteX5" fmla="*/ 55390 w 149129"/>
                  <a:gd name="connsiteY5" fmla="*/ 40005 h 659130"/>
                  <a:gd name="connsiteX6" fmla="*/ 57295 w 149129"/>
                  <a:gd name="connsiteY6" fmla="*/ 124777 h 659130"/>
                  <a:gd name="connsiteX7" fmla="*/ 63010 w 149129"/>
                  <a:gd name="connsiteY7" fmla="*/ 260985 h 659130"/>
                  <a:gd name="connsiteX8" fmla="*/ 79202 w 149129"/>
                  <a:gd name="connsiteY8" fmla="*/ 366713 h 659130"/>
                  <a:gd name="connsiteX9" fmla="*/ 117302 w 149129"/>
                  <a:gd name="connsiteY9" fmla="*/ 518160 h 659130"/>
                  <a:gd name="connsiteX10" fmla="*/ 140162 w 149129"/>
                  <a:gd name="connsiteY10" fmla="*/ 584835 h 659130"/>
                  <a:gd name="connsiteX11" fmla="*/ 147782 w 149129"/>
                  <a:gd name="connsiteY11" fmla="*/ 613410 h 659130"/>
                  <a:gd name="connsiteX12" fmla="*/ 148735 w 149129"/>
                  <a:gd name="connsiteY12" fmla="*/ 631507 h 659130"/>
                  <a:gd name="connsiteX13" fmla="*/ 133495 w 149129"/>
                  <a:gd name="connsiteY13" fmla="*/ 651510 h 659130"/>
                  <a:gd name="connsiteX14" fmla="*/ 91585 w 149129"/>
                  <a:gd name="connsiteY14" fmla="*/ 659130 h 659130"/>
                  <a:gd name="connsiteX15" fmla="*/ 69677 w 149129"/>
                  <a:gd name="connsiteY15" fmla="*/ 645795 h 659130"/>
                  <a:gd name="connsiteX16" fmla="*/ 63010 w 149129"/>
                  <a:gd name="connsiteY16" fmla="*/ 630555 h 659130"/>
                  <a:gd name="connsiteX17" fmla="*/ 15385 w 149129"/>
                  <a:gd name="connsiteY17" fmla="*/ 416243 h 659130"/>
                  <a:gd name="connsiteX18" fmla="*/ 7765 w 149129"/>
                  <a:gd name="connsiteY18" fmla="*/ 329565 h 659130"/>
                  <a:gd name="connsiteX19" fmla="*/ 1097 w 149129"/>
                  <a:gd name="connsiteY19" fmla="*/ 222885 h 659130"/>
                  <a:gd name="connsiteX20" fmla="*/ 145 w 149129"/>
                  <a:gd name="connsiteY20" fmla="*/ 191452 h 65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9129" h="659130">
                    <a:moveTo>
                      <a:pt x="145" y="191452"/>
                    </a:moveTo>
                    <a:cubicBezTo>
                      <a:pt x="-808" y="138113"/>
                      <a:pt x="3002" y="84773"/>
                      <a:pt x="9670" y="31433"/>
                    </a:cubicBezTo>
                    <a:cubicBezTo>
                      <a:pt x="10622" y="23813"/>
                      <a:pt x="12527" y="16193"/>
                      <a:pt x="16337" y="9525"/>
                    </a:cubicBezTo>
                    <a:cubicBezTo>
                      <a:pt x="20147" y="1905"/>
                      <a:pt x="26815" y="0"/>
                      <a:pt x="35387" y="0"/>
                    </a:cubicBezTo>
                    <a:cubicBezTo>
                      <a:pt x="43007" y="0"/>
                      <a:pt x="49675" y="4763"/>
                      <a:pt x="51580" y="12383"/>
                    </a:cubicBezTo>
                    <a:cubicBezTo>
                      <a:pt x="54437" y="20955"/>
                      <a:pt x="55390" y="30480"/>
                      <a:pt x="55390" y="40005"/>
                    </a:cubicBezTo>
                    <a:cubicBezTo>
                      <a:pt x="56342" y="68580"/>
                      <a:pt x="56342" y="97155"/>
                      <a:pt x="57295" y="124777"/>
                    </a:cubicBezTo>
                    <a:cubicBezTo>
                      <a:pt x="58247" y="170498"/>
                      <a:pt x="59200" y="215265"/>
                      <a:pt x="63010" y="260985"/>
                    </a:cubicBezTo>
                    <a:cubicBezTo>
                      <a:pt x="65867" y="296228"/>
                      <a:pt x="71582" y="331470"/>
                      <a:pt x="79202" y="366713"/>
                    </a:cubicBezTo>
                    <a:cubicBezTo>
                      <a:pt x="90632" y="417195"/>
                      <a:pt x="101110" y="468630"/>
                      <a:pt x="117302" y="518160"/>
                    </a:cubicBezTo>
                    <a:cubicBezTo>
                      <a:pt x="123970" y="541020"/>
                      <a:pt x="132542" y="562928"/>
                      <a:pt x="140162" y="584835"/>
                    </a:cubicBezTo>
                    <a:cubicBezTo>
                      <a:pt x="143020" y="594360"/>
                      <a:pt x="145877" y="603885"/>
                      <a:pt x="147782" y="613410"/>
                    </a:cubicBezTo>
                    <a:cubicBezTo>
                      <a:pt x="148735" y="619125"/>
                      <a:pt x="149687" y="625793"/>
                      <a:pt x="148735" y="631507"/>
                    </a:cubicBezTo>
                    <a:cubicBezTo>
                      <a:pt x="147782" y="641032"/>
                      <a:pt x="143020" y="647700"/>
                      <a:pt x="133495" y="651510"/>
                    </a:cubicBezTo>
                    <a:cubicBezTo>
                      <a:pt x="120160" y="656273"/>
                      <a:pt x="105872" y="659130"/>
                      <a:pt x="91585" y="659130"/>
                    </a:cubicBezTo>
                    <a:cubicBezTo>
                      <a:pt x="81107" y="659130"/>
                      <a:pt x="73487" y="654368"/>
                      <a:pt x="69677" y="645795"/>
                    </a:cubicBezTo>
                    <a:cubicBezTo>
                      <a:pt x="66820" y="641032"/>
                      <a:pt x="64915" y="635318"/>
                      <a:pt x="63010" y="630555"/>
                    </a:cubicBezTo>
                    <a:cubicBezTo>
                      <a:pt x="42055" y="560070"/>
                      <a:pt x="23957" y="488632"/>
                      <a:pt x="15385" y="416243"/>
                    </a:cubicBezTo>
                    <a:cubicBezTo>
                      <a:pt x="11575" y="387668"/>
                      <a:pt x="9670" y="358140"/>
                      <a:pt x="7765" y="329565"/>
                    </a:cubicBezTo>
                    <a:cubicBezTo>
                      <a:pt x="4907" y="294323"/>
                      <a:pt x="3002" y="259080"/>
                      <a:pt x="1097" y="222885"/>
                    </a:cubicBezTo>
                    <a:cubicBezTo>
                      <a:pt x="145" y="212408"/>
                      <a:pt x="145" y="201930"/>
                      <a:pt x="145" y="191452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303644" y="2672339"/>
              <a:ext cx="184014" cy="542595"/>
              <a:chOff x="6303644" y="2672339"/>
              <a:chExt cx="184014" cy="542595"/>
            </a:xfrm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1D9A53E-6240-4AE9-ADE3-E3D73548488D}"/>
                  </a:ext>
                </a:extLst>
              </p:cNvPr>
              <p:cNvSpPr/>
              <p:nvPr/>
            </p:nvSpPr>
            <p:spPr>
              <a:xfrm>
                <a:off x="6303644" y="2778366"/>
                <a:ext cx="170806" cy="433462"/>
              </a:xfrm>
              <a:custGeom>
                <a:avLst/>
                <a:gdLst>
                  <a:gd name="connsiteX0" fmla="*/ 952 w 170806"/>
                  <a:gd name="connsiteY0" fmla="*/ 250583 h 433462"/>
                  <a:gd name="connsiteX1" fmla="*/ 2857 w 170806"/>
                  <a:gd name="connsiteY1" fmla="*/ 180098 h 433462"/>
                  <a:gd name="connsiteX2" fmla="*/ 50482 w 170806"/>
                  <a:gd name="connsiteY2" fmla="*/ 41033 h 433462"/>
                  <a:gd name="connsiteX3" fmla="*/ 83820 w 170806"/>
                  <a:gd name="connsiteY3" fmla="*/ 8648 h 433462"/>
                  <a:gd name="connsiteX4" fmla="*/ 93345 w 170806"/>
                  <a:gd name="connsiteY4" fmla="*/ 3885 h 433462"/>
                  <a:gd name="connsiteX5" fmla="*/ 138113 w 170806"/>
                  <a:gd name="connsiteY5" fmla="*/ 14363 h 433462"/>
                  <a:gd name="connsiteX6" fmla="*/ 151447 w 170806"/>
                  <a:gd name="connsiteY6" fmla="*/ 37223 h 433462"/>
                  <a:gd name="connsiteX7" fmla="*/ 162877 w 170806"/>
                  <a:gd name="connsiteY7" fmla="*/ 80085 h 433462"/>
                  <a:gd name="connsiteX8" fmla="*/ 169545 w 170806"/>
                  <a:gd name="connsiteY8" fmla="*/ 211530 h 433462"/>
                  <a:gd name="connsiteX9" fmla="*/ 154305 w 170806"/>
                  <a:gd name="connsiteY9" fmla="*/ 311543 h 433462"/>
                  <a:gd name="connsiteX10" fmla="*/ 133350 w 170806"/>
                  <a:gd name="connsiteY10" fmla="*/ 402030 h 433462"/>
                  <a:gd name="connsiteX11" fmla="*/ 126682 w 170806"/>
                  <a:gd name="connsiteY11" fmla="*/ 422985 h 433462"/>
                  <a:gd name="connsiteX12" fmla="*/ 115252 w 170806"/>
                  <a:gd name="connsiteY12" fmla="*/ 432510 h 433462"/>
                  <a:gd name="connsiteX13" fmla="*/ 92392 w 170806"/>
                  <a:gd name="connsiteY13" fmla="*/ 433463 h 433462"/>
                  <a:gd name="connsiteX14" fmla="*/ 33338 w 170806"/>
                  <a:gd name="connsiteY14" fmla="*/ 430605 h 433462"/>
                  <a:gd name="connsiteX15" fmla="*/ 11430 w 170806"/>
                  <a:gd name="connsiteY15" fmla="*/ 410603 h 433462"/>
                  <a:gd name="connsiteX16" fmla="*/ 1905 w 170806"/>
                  <a:gd name="connsiteY16" fmla="*/ 325830 h 433462"/>
                  <a:gd name="connsiteX17" fmla="*/ 0 w 170806"/>
                  <a:gd name="connsiteY17" fmla="*/ 286778 h 433462"/>
                  <a:gd name="connsiteX18" fmla="*/ 952 w 170806"/>
                  <a:gd name="connsiteY18" fmla="*/ 250583 h 433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0806" h="433462">
                    <a:moveTo>
                      <a:pt x="952" y="250583"/>
                    </a:moveTo>
                    <a:cubicBezTo>
                      <a:pt x="0" y="226770"/>
                      <a:pt x="952" y="203910"/>
                      <a:pt x="2857" y="180098"/>
                    </a:cubicBezTo>
                    <a:cubicBezTo>
                      <a:pt x="7620" y="129615"/>
                      <a:pt x="23813" y="83895"/>
                      <a:pt x="50482" y="41033"/>
                    </a:cubicBezTo>
                    <a:cubicBezTo>
                      <a:pt x="59055" y="27698"/>
                      <a:pt x="69532" y="16268"/>
                      <a:pt x="83820" y="8648"/>
                    </a:cubicBezTo>
                    <a:cubicBezTo>
                      <a:pt x="86677" y="6743"/>
                      <a:pt x="90488" y="5790"/>
                      <a:pt x="93345" y="3885"/>
                    </a:cubicBezTo>
                    <a:cubicBezTo>
                      <a:pt x="109538" y="-2782"/>
                      <a:pt x="122872" y="-1830"/>
                      <a:pt x="138113" y="14363"/>
                    </a:cubicBezTo>
                    <a:cubicBezTo>
                      <a:pt x="144780" y="21030"/>
                      <a:pt x="148590" y="29603"/>
                      <a:pt x="151447" y="37223"/>
                    </a:cubicBezTo>
                    <a:cubicBezTo>
                      <a:pt x="157163" y="50558"/>
                      <a:pt x="160972" y="65798"/>
                      <a:pt x="162877" y="80085"/>
                    </a:cubicBezTo>
                    <a:cubicBezTo>
                      <a:pt x="170497" y="123900"/>
                      <a:pt x="172402" y="167715"/>
                      <a:pt x="169545" y="211530"/>
                    </a:cubicBezTo>
                    <a:cubicBezTo>
                      <a:pt x="167640" y="245820"/>
                      <a:pt x="160972" y="278205"/>
                      <a:pt x="154305" y="311543"/>
                    </a:cubicBezTo>
                    <a:cubicBezTo>
                      <a:pt x="148590" y="342023"/>
                      <a:pt x="140970" y="372503"/>
                      <a:pt x="133350" y="402030"/>
                    </a:cubicBezTo>
                    <a:cubicBezTo>
                      <a:pt x="131445" y="408698"/>
                      <a:pt x="129540" y="415365"/>
                      <a:pt x="126682" y="422985"/>
                    </a:cubicBezTo>
                    <a:cubicBezTo>
                      <a:pt x="124777" y="428700"/>
                      <a:pt x="120967" y="431558"/>
                      <a:pt x="115252" y="432510"/>
                    </a:cubicBezTo>
                    <a:cubicBezTo>
                      <a:pt x="107632" y="433463"/>
                      <a:pt x="100013" y="433463"/>
                      <a:pt x="92392" y="433463"/>
                    </a:cubicBezTo>
                    <a:cubicBezTo>
                      <a:pt x="72390" y="432510"/>
                      <a:pt x="52388" y="432510"/>
                      <a:pt x="33338" y="430605"/>
                    </a:cubicBezTo>
                    <a:cubicBezTo>
                      <a:pt x="12382" y="429653"/>
                      <a:pt x="14288" y="430605"/>
                      <a:pt x="11430" y="410603"/>
                    </a:cubicBezTo>
                    <a:cubicBezTo>
                      <a:pt x="8572" y="382028"/>
                      <a:pt x="4763" y="354405"/>
                      <a:pt x="1905" y="325830"/>
                    </a:cubicBezTo>
                    <a:cubicBezTo>
                      <a:pt x="952" y="312495"/>
                      <a:pt x="952" y="300113"/>
                      <a:pt x="0" y="286778"/>
                    </a:cubicBezTo>
                    <a:cubicBezTo>
                      <a:pt x="1905" y="275348"/>
                      <a:pt x="952" y="262965"/>
                      <a:pt x="952" y="250583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E5869D82-D146-4E0C-B785-6A3CE5F4AB54}"/>
                  </a:ext>
                </a:extLst>
              </p:cNvPr>
              <p:cNvSpPr/>
              <p:nvPr/>
            </p:nvSpPr>
            <p:spPr>
              <a:xfrm>
                <a:off x="6328614" y="2781436"/>
                <a:ext cx="120413" cy="433497"/>
              </a:xfrm>
              <a:custGeom>
                <a:avLst/>
                <a:gdLst>
                  <a:gd name="connsiteX0" fmla="*/ 87425 w 120413"/>
                  <a:gd name="connsiteY0" fmla="*/ 12245 h 433497"/>
                  <a:gd name="connsiteX1" fmla="*/ 60755 w 120413"/>
                  <a:gd name="connsiteY1" fmla="*/ 41773 h 433497"/>
                  <a:gd name="connsiteX2" fmla="*/ 49325 w 120413"/>
                  <a:gd name="connsiteY2" fmla="*/ 49393 h 433497"/>
                  <a:gd name="connsiteX3" fmla="*/ 47420 w 120413"/>
                  <a:gd name="connsiteY3" fmla="*/ 64633 h 433497"/>
                  <a:gd name="connsiteX4" fmla="*/ 54087 w 120413"/>
                  <a:gd name="connsiteY4" fmla="*/ 75110 h 433497"/>
                  <a:gd name="connsiteX5" fmla="*/ 47420 w 120413"/>
                  <a:gd name="connsiteY5" fmla="*/ 106543 h 433497"/>
                  <a:gd name="connsiteX6" fmla="*/ 35990 w 120413"/>
                  <a:gd name="connsiteY6" fmla="*/ 114163 h 433497"/>
                  <a:gd name="connsiteX7" fmla="*/ 27417 w 120413"/>
                  <a:gd name="connsiteY7" fmla="*/ 120830 h 433497"/>
                  <a:gd name="connsiteX8" fmla="*/ 25512 w 120413"/>
                  <a:gd name="connsiteY8" fmla="*/ 147500 h 433497"/>
                  <a:gd name="connsiteX9" fmla="*/ 34085 w 120413"/>
                  <a:gd name="connsiteY9" fmla="*/ 157978 h 433497"/>
                  <a:gd name="connsiteX10" fmla="*/ 33132 w 120413"/>
                  <a:gd name="connsiteY10" fmla="*/ 193220 h 433497"/>
                  <a:gd name="connsiteX11" fmla="*/ 22655 w 120413"/>
                  <a:gd name="connsiteY11" fmla="*/ 203698 h 433497"/>
                  <a:gd name="connsiteX12" fmla="*/ 13130 w 120413"/>
                  <a:gd name="connsiteY12" fmla="*/ 217985 h 433497"/>
                  <a:gd name="connsiteX13" fmla="*/ 16940 w 120413"/>
                  <a:gd name="connsiteY13" fmla="*/ 238940 h 433497"/>
                  <a:gd name="connsiteX14" fmla="*/ 26465 w 120413"/>
                  <a:gd name="connsiteY14" fmla="*/ 248465 h 433497"/>
                  <a:gd name="connsiteX15" fmla="*/ 30275 w 120413"/>
                  <a:gd name="connsiteY15" fmla="*/ 289423 h 433497"/>
                  <a:gd name="connsiteX16" fmla="*/ 20750 w 120413"/>
                  <a:gd name="connsiteY16" fmla="*/ 302758 h 433497"/>
                  <a:gd name="connsiteX17" fmla="*/ 12177 w 120413"/>
                  <a:gd name="connsiteY17" fmla="*/ 316093 h 433497"/>
                  <a:gd name="connsiteX18" fmla="*/ 19797 w 120413"/>
                  <a:gd name="connsiteY18" fmla="*/ 338000 h 433497"/>
                  <a:gd name="connsiteX19" fmla="*/ 30275 w 120413"/>
                  <a:gd name="connsiteY19" fmla="*/ 343715 h 433497"/>
                  <a:gd name="connsiteX20" fmla="*/ 39800 w 120413"/>
                  <a:gd name="connsiteY20" fmla="*/ 382768 h 433497"/>
                  <a:gd name="connsiteX21" fmla="*/ 31227 w 120413"/>
                  <a:gd name="connsiteY21" fmla="*/ 394198 h 433497"/>
                  <a:gd name="connsiteX22" fmla="*/ 21702 w 120413"/>
                  <a:gd name="connsiteY22" fmla="*/ 412295 h 433497"/>
                  <a:gd name="connsiteX23" fmla="*/ 22655 w 120413"/>
                  <a:gd name="connsiteY23" fmla="*/ 425630 h 433497"/>
                  <a:gd name="connsiteX24" fmla="*/ 19797 w 120413"/>
                  <a:gd name="connsiteY24" fmla="*/ 429440 h 433497"/>
                  <a:gd name="connsiteX25" fmla="*/ 15035 w 120413"/>
                  <a:gd name="connsiteY25" fmla="*/ 427535 h 433497"/>
                  <a:gd name="connsiteX26" fmla="*/ 13130 w 120413"/>
                  <a:gd name="connsiteY26" fmla="*/ 409438 h 433497"/>
                  <a:gd name="connsiteX27" fmla="*/ 24560 w 120413"/>
                  <a:gd name="connsiteY27" fmla="*/ 388483 h 433497"/>
                  <a:gd name="connsiteX28" fmla="*/ 32180 w 120413"/>
                  <a:gd name="connsiteY28" fmla="*/ 378005 h 433497"/>
                  <a:gd name="connsiteX29" fmla="*/ 25512 w 120413"/>
                  <a:gd name="connsiteY29" fmla="*/ 353240 h 433497"/>
                  <a:gd name="connsiteX30" fmla="*/ 15035 w 120413"/>
                  <a:gd name="connsiteY30" fmla="*/ 347525 h 433497"/>
                  <a:gd name="connsiteX31" fmla="*/ 3605 w 120413"/>
                  <a:gd name="connsiteY31" fmla="*/ 312283 h 433497"/>
                  <a:gd name="connsiteX32" fmla="*/ 16940 w 120413"/>
                  <a:gd name="connsiteY32" fmla="*/ 293233 h 433497"/>
                  <a:gd name="connsiteX33" fmla="*/ 25512 w 120413"/>
                  <a:gd name="connsiteY33" fmla="*/ 279898 h 433497"/>
                  <a:gd name="connsiteX34" fmla="*/ 21702 w 120413"/>
                  <a:gd name="connsiteY34" fmla="*/ 257038 h 433497"/>
                  <a:gd name="connsiteX35" fmla="*/ 12177 w 120413"/>
                  <a:gd name="connsiteY35" fmla="*/ 247513 h 433497"/>
                  <a:gd name="connsiteX36" fmla="*/ 7415 w 120413"/>
                  <a:gd name="connsiteY36" fmla="*/ 209413 h 433497"/>
                  <a:gd name="connsiteX37" fmla="*/ 18845 w 120413"/>
                  <a:gd name="connsiteY37" fmla="*/ 196078 h 433497"/>
                  <a:gd name="connsiteX38" fmla="*/ 29322 w 120413"/>
                  <a:gd name="connsiteY38" fmla="*/ 185600 h 433497"/>
                  <a:gd name="connsiteX39" fmla="*/ 29322 w 120413"/>
                  <a:gd name="connsiteY39" fmla="*/ 166550 h 433497"/>
                  <a:gd name="connsiteX40" fmla="*/ 23607 w 120413"/>
                  <a:gd name="connsiteY40" fmla="*/ 160835 h 433497"/>
                  <a:gd name="connsiteX41" fmla="*/ 16940 w 120413"/>
                  <a:gd name="connsiteY41" fmla="*/ 154168 h 433497"/>
                  <a:gd name="connsiteX42" fmla="*/ 18845 w 120413"/>
                  <a:gd name="connsiteY42" fmla="*/ 117973 h 433497"/>
                  <a:gd name="connsiteX43" fmla="*/ 31227 w 120413"/>
                  <a:gd name="connsiteY43" fmla="*/ 107495 h 433497"/>
                  <a:gd name="connsiteX44" fmla="*/ 42657 w 120413"/>
                  <a:gd name="connsiteY44" fmla="*/ 99875 h 433497"/>
                  <a:gd name="connsiteX45" fmla="*/ 46467 w 120413"/>
                  <a:gd name="connsiteY45" fmla="*/ 82730 h 433497"/>
                  <a:gd name="connsiteX46" fmla="*/ 39800 w 120413"/>
                  <a:gd name="connsiteY46" fmla="*/ 72253 h 433497"/>
                  <a:gd name="connsiteX47" fmla="*/ 45515 w 120413"/>
                  <a:gd name="connsiteY47" fmla="*/ 41773 h 433497"/>
                  <a:gd name="connsiteX48" fmla="*/ 59802 w 120413"/>
                  <a:gd name="connsiteY48" fmla="*/ 34153 h 433497"/>
                  <a:gd name="connsiteX49" fmla="*/ 75042 w 120413"/>
                  <a:gd name="connsiteY49" fmla="*/ 8435 h 433497"/>
                  <a:gd name="connsiteX50" fmla="*/ 75995 w 120413"/>
                  <a:gd name="connsiteY50" fmla="*/ 815 h 433497"/>
                  <a:gd name="connsiteX51" fmla="*/ 84567 w 120413"/>
                  <a:gd name="connsiteY51" fmla="*/ 1768 h 433497"/>
                  <a:gd name="connsiteX52" fmla="*/ 103617 w 120413"/>
                  <a:gd name="connsiteY52" fmla="*/ 50345 h 433497"/>
                  <a:gd name="connsiteX53" fmla="*/ 95997 w 120413"/>
                  <a:gd name="connsiteY53" fmla="*/ 64633 h 433497"/>
                  <a:gd name="connsiteX54" fmla="*/ 90282 w 120413"/>
                  <a:gd name="connsiteY54" fmla="*/ 79873 h 433497"/>
                  <a:gd name="connsiteX55" fmla="*/ 95045 w 120413"/>
                  <a:gd name="connsiteY55" fmla="*/ 94160 h 433497"/>
                  <a:gd name="connsiteX56" fmla="*/ 104570 w 120413"/>
                  <a:gd name="connsiteY56" fmla="*/ 100828 h 433497"/>
                  <a:gd name="connsiteX57" fmla="*/ 116000 w 120413"/>
                  <a:gd name="connsiteY57" fmla="*/ 112258 h 433497"/>
                  <a:gd name="connsiteX58" fmla="*/ 116952 w 120413"/>
                  <a:gd name="connsiteY58" fmla="*/ 138928 h 433497"/>
                  <a:gd name="connsiteX59" fmla="*/ 106475 w 120413"/>
                  <a:gd name="connsiteY59" fmla="*/ 153215 h 433497"/>
                  <a:gd name="connsiteX60" fmla="*/ 96950 w 120413"/>
                  <a:gd name="connsiteY60" fmla="*/ 167503 h 433497"/>
                  <a:gd name="connsiteX61" fmla="*/ 99807 w 120413"/>
                  <a:gd name="connsiteY61" fmla="*/ 191315 h 433497"/>
                  <a:gd name="connsiteX62" fmla="*/ 107427 w 120413"/>
                  <a:gd name="connsiteY62" fmla="*/ 200840 h 433497"/>
                  <a:gd name="connsiteX63" fmla="*/ 104570 w 120413"/>
                  <a:gd name="connsiteY63" fmla="*/ 247513 h 433497"/>
                  <a:gd name="connsiteX64" fmla="*/ 94092 w 120413"/>
                  <a:gd name="connsiteY64" fmla="*/ 257990 h 433497"/>
                  <a:gd name="connsiteX65" fmla="*/ 89330 w 120413"/>
                  <a:gd name="connsiteY65" fmla="*/ 292280 h 433497"/>
                  <a:gd name="connsiteX66" fmla="*/ 95997 w 120413"/>
                  <a:gd name="connsiteY66" fmla="*/ 305615 h 433497"/>
                  <a:gd name="connsiteX67" fmla="*/ 102665 w 120413"/>
                  <a:gd name="connsiteY67" fmla="*/ 324665 h 433497"/>
                  <a:gd name="connsiteX68" fmla="*/ 91235 w 120413"/>
                  <a:gd name="connsiteY68" fmla="*/ 357050 h 433497"/>
                  <a:gd name="connsiteX69" fmla="*/ 84567 w 120413"/>
                  <a:gd name="connsiteY69" fmla="*/ 361813 h 433497"/>
                  <a:gd name="connsiteX70" fmla="*/ 74090 w 120413"/>
                  <a:gd name="connsiteY70" fmla="*/ 390388 h 433497"/>
                  <a:gd name="connsiteX71" fmla="*/ 77900 w 120413"/>
                  <a:gd name="connsiteY71" fmla="*/ 407533 h 433497"/>
                  <a:gd name="connsiteX72" fmla="*/ 78852 w 120413"/>
                  <a:gd name="connsiteY72" fmla="*/ 429440 h 433497"/>
                  <a:gd name="connsiteX73" fmla="*/ 74090 w 120413"/>
                  <a:gd name="connsiteY73" fmla="*/ 433250 h 433497"/>
                  <a:gd name="connsiteX74" fmla="*/ 70280 w 120413"/>
                  <a:gd name="connsiteY74" fmla="*/ 429440 h 433497"/>
                  <a:gd name="connsiteX75" fmla="*/ 64565 w 120413"/>
                  <a:gd name="connsiteY75" fmla="*/ 392293 h 433497"/>
                  <a:gd name="connsiteX76" fmla="*/ 79805 w 120413"/>
                  <a:gd name="connsiteY76" fmla="*/ 353240 h 433497"/>
                  <a:gd name="connsiteX77" fmla="*/ 85520 w 120413"/>
                  <a:gd name="connsiteY77" fmla="*/ 349430 h 433497"/>
                  <a:gd name="connsiteX78" fmla="*/ 93140 w 120413"/>
                  <a:gd name="connsiteY78" fmla="*/ 327523 h 433497"/>
                  <a:gd name="connsiteX79" fmla="*/ 86472 w 120413"/>
                  <a:gd name="connsiteY79" fmla="*/ 308473 h 433497"/>
                  <a:gd name="connsiteX80" fmla="*/ 78852 w 120413"/>
                  <a:gd name="connsiteY80" fmla="*/ 294185 h 433497"/>
                  <a:gd name="connsiteX81" fmla="*/ 84567 w 120413"/>
                  <a:gd name="connsiteY81" fmla="*/ 254180 h 433497"/>
                  <a:gd name="connsiteX82" fmla="*/ 96950 w 120413"/>
                  <a:gd name="connsiteY82" fmla="*/ 241798 h 433497"/>
                  <a:gd name="connsiteX83" fmla="*/ 104570 w 120413"/>
                  <a:gd name="connsiteY83" fmla="*/ 218938 h 433497"/>
                  <a:gd name="connsiteX84" fmla="*/ 98855 w 120413"/>
                  <a:gd name="connsiteY84" fmla="*/ 205603 h 433497"/>
                  <a:gd name="connsiteX85" fmla="*/ 91235 w 120413"/>
                  <a:gd name="connsiteY85" fmla="*/ 196078 h 433497"/>
                  <a:gd name="connsiteX86" fmla="*/ 86472 w 120413"/>
                  <a:gd name="connsiteY86" fmla="*/ 167503 h 433497"/>
                  <a:gd name="connsiteX87" fmla="*/ 96950 w 120413"/>
                  <a:gd name="connsiteY87" fmla="*/ 150358 h 433497"/>
                  <a:gd name="connsiteX88" fmla="*/ 106475 w 120413"/>
                  <a:gd name="connsiteY88" fmla="*/ 137023 h 433497"/>
                  <a:gd name="connsiteX89" fmla="*/ 104570 w 120413"/>
                  <a:gd name="connsiteY89" fmla="*/ 113210 h 433497"/>
                  <a:gd name="connsiteX90" fmla="*/ 93140 w 120413"/>
                  <a:gd name="connsiteY90" fmla="*/ 103685 h 433497"/>
                  <a:gd name="connsiteX91" fmla="*/ 83615 w 120413"/>
                  <a:gd name="connsiteY91" fmla="*/ 66538 h 433497"/>
                  <a:gd name="connsiteX92" fmla="*/ 90282 w 120413"/>
                  <a:gd name="connsiteY92" fmla="*/ 54155 h 433497"/>
                  <a:gd name="connsiteX93" fmla="*/ 95997 w 120413"/>
                  <a:gd name="connsiteY93" fmla="*/ 38915 h 433497"/>
                  <a:gd name="connsiteX94" fmla="*/ 87425 w 120413"/>
                  <a:gd name="connsiteY94" fmla="*/ 12245 h 43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20413" h="433497">
                    <a:moveTo>
                      <a:pt x="87425" y="12245"/>
                    </a:moveTo>
                    <a:cubicBezTo>
                      <a:pt x="79805" y="32248"/>
                      <a:pt x="79805" y="32248"/>
                      <a:pt x="60755" y="41773"/>
                    </a:cubicBezTo>
                    <a:cubicBezTo>
                      <a:pt x="56945" y="43678"/>
                      <a:pt x="53135" y="45583"/>
                      <a:pt x="49325" y="49393"/>
                    </a:cubicBezTo>
                    <a:cubicBezTo>
                      <a:pt x="45515" y="54155"/>
                      <a:pt x="44562" y="58918"/>
                      <a:pt x="47420" y="64633"/>
                    </a:cubicBezTo>
                    <a:cubicBezTo>
                      <a:pt x="49325" y="68443"/>
                      <a:pt x="52182" y="71300"/>
                      <a:pt x="54087" y="75110"/>
                    </a:cubicBezTo>
                    <a:cubicBezTo>
                      <a:pt x="61707" y="88445"/>
                      <a:pt x="59802" y="97970"/>
                      <a:pt x="47420" y="106543"/>
                    </a:cubicBezTo>
                    <a:cubicBezTo>
                      <a:pt x="43610" y="109400"/>
                      <a:pt x="39800" y="111305"/>
                      <a:pt x="35990" y="114163"/>
                    </a:cubicBezTo>
                    <a:cubicBezTo>
                      <a:pt x="33132" y="116068"/>
                      <a:pt x="30275" y="117973"/>
                      <a:pt x="27417" y="120830"/>
                    </a:cubicBezTo>
                    <a:cubicBezTo>
                      <a:pt x="17892" y="130355"/>
                      <a:pt x="16940" y="137975"/>
                      <a:pt x="25512" y="147500"/>
                    </a:cubicBezTo>
                    <a:cubicBezTo>
                      <a:pt x="28370" y="151310"/>
                      <a:pt x="31227" y="154168"/>
                      <a:pt x="34085" y="157978"/>
                    </a:cubicBezTo>
                    <a:cubicBezTo>
                      <a:pt x="44562" y="170360"/>
                      <a:pt x="43610" y="180838"/>
                      <a:pt x="33132" y="193220"/>
                    </a:cubicBezTo>
                    <a:cubicBezTo>
                      <a:pt x="30275" y="197030"/>
                      <a:pt x="26465" y="199888"/>
                      <a:pt x="22655" y="203698"/>
                    </a:cubicBezTo>
                    <a:cubicBezTo>
                      <a:pt x="18845" y="207508"/>
                      <a:pt x="15035" y="212270"/>
                      <a:pt x="13130" y="217985"/>
                    </a:cubicBezTo>
                    <a:cubicBezTo>
                      <a:pt x="10272" y="225605"/>
                      <a:pt x="11225" y="233225"/>
                      <a:pt x="16940" y="238940"/>
                    </a:cubicBezTo>
                    <a:cubicBezTo>
                      <a:pt x="19797" y="241798"/>
                      <a:pt x="23607" y="245608"/>
                      <a:pt x="26465" y="248465"/>
                    </a:cubicBezTo>
                    <a:cubicBezTo>
                      <a:pt x="37895" y="260848"/>
                      <a:pt x="39800" y="275135"/>
                      <a:pt x="30275" y="289423"/>
                    </a:cubicBezTo>
                    <a:cubicBezTo>
                      <a:pt x="27417" y="294185"/>
                      <a:pt x="23607" y="297995"/>
                      <a:pt x="20750" y="302758"/>
                    </a:cubicBezTo>
                    <a:cubicBezTo>
                      <a:pt x="17892" y="307520"/>
                      <a:pt x="14082" y="311330"/>
                      <a:pt x="12177" y="316093"/>
                    </a:cubicBezTo>
                    <a:cubicBezTo>
                      <a:pt x="7415" y="325618"/>
                      <a:pt x="10272" y="333238"/>
                      <a:pt x="19797" y="338000"/>
                    </a:cubicBezTo>
                    <a:cubicBezTo>
                      <a:pt x="23607" y="339905"/>
                      <a:pt x="27417" y="340858"/>
                      <a:pt x="30275" y="343715"/>
                    </a:cubicBezTo>
                    <a:cubicBezTo>
                      <a:pt x="44562" y="352288"/>
                      <a:pt x="48372" y="368480"/>
                      <a:pt x="39800" y="382768"/>
                    </a:cubicBezTo>
                    <a:cubicBezTo>
                      <a:pt x="36942" y="386578"/>
                      <a:pt x="34085" y="390388"/>
                      <a:pt x="31227" y="394198"/>
                    </a:cubicBezTo>
                    <a:cubicBezTo>
                      <a:pt x="27417" y="399913"/>
                      <a:pt x="23607" y="405628"/>
                      <a:pt x="21702" y="412295"/>
                    </a:cubicBezTo>
                    <a:cubicBezTo>
                      <a:pt x="20750" y="417058"/>
                      <a:pt x="22655" y="420868"/>
                      <a:pt x="22655" y="425630"/>
                    </a:cubicBezTo>
                    <a:cubicBezTo>
                      <a:pt x="22655" y="427535"/>
                      <a:pt x="21702" y="429440"/>
                      <a:pt x="19797" y="429440"/>
                    </a:cubicBezTo>
                    <a:cubicBezTo>
                      <a:pt x="17892" y="430393"/>
                      <a:pt x="15987" y="428488"/>
                      <a:pt x="15035" y="427535"/>
                    </a:cubicBezTo>
                    <a:cubicBezTo>
                      <a:pt x="11225" y="421820"/>
                      <a:pt x="11225" y="416105"/>
                      <a:pt x="13130" y="409438"/>
                    </a:cubicBezTo>
                    <a:cubicBezTo>
                      <a:pt x="15035" y="401818"/>
                      <a:pt x="19797" y="394198"/>
                      <a:pt x="24560" y="388483"/>
                    </a:cubicBezTo>
                    <a:cubicBezTo>
                      <a:pt x="27417" y="384673"/>
                      <a:pt x="30275" y="381815"/>
                      <a:pt x="32180" y="378005"/>
                    </a:cubicBezTo>
                    <a:cubicBezTo>
                      <a:pt x="36942" y="368480"/>
                      <a:pt x="34085" y="358955"/>
                      <a:pt x="25512" y="353240"/>
                    </a:cubicBezTo>
                    <a:cubicBezTo>
                      <a:pt x="22655" y="351335"/>
                      <a:pt x="17892" y="349430"/>
                      <a:pt x="15035" y="347525"/>
                    </a:cubicBezTo>
                    <a:cubicBezTo>
                      <a:pt x="747" y="339905"/>
                      <a:pt x="-4015" y="327523"/>
                      <a:pt x="3605" y="312283"/>
                    </a:cubicBezTo>
                    <a:cubicBezTo>
                      <a:pt x="7415" y="305615"/>
                      <a:pt x="12177" y="299900"/>
                      <a:pt x="16940" y="293233"/>
                    </a:cubicBezTo>
                    <a:cubicBezTo>
                      <a:pt x="20750" y="289423"/>
                      <a:pt x="23607" y="284660"/>
                      <a:pt x="25512" y="279898"/>
                    </a:cubicBezTo>
                    <a:cubicBezTo>
                      <a:pt x="28370" y="271325"/>
                      <a:pt x="27417" y="263705"/>
                      <a:pt x="21702" y="257038"/>
                    </a:cubicBezTo>
                    <a:cubicBezTo>
                      <a:pt x="18845" y="253228"/>
                      <a:pt x="15035" y="250370"/>
                      <a:pt x="12177" y="247513"/>
                    </a:cubicBezTo>
                    <a:cubicBezTo>
                      <a:pt x="747" y="236083"/>
                      <a:pt x="-205" y="224653"/>
                      <a:pt x="7415" y="209413"/>
                    </a:cubicBezTo>
                    <a:cubicBezTo>
                      <a:pt x="10272" y="203698"/>
                      <a:pt x="14082" y="199888"/>
                      <a:pt x="18845" y="196078"/>
                    </a:cubicBezTo>
                    <a:cubicBezTo>
                      <a:pt x="22655" y="192268"/>
                      <a:pt x="25512" y="189410"/>
                      <a:pt x="29322" y="185600"/>
                    </a:cubicBezTo>
                    <a:cubicBezTo>
                      <a:pt x="34085" y="178933"/>
                      <a:pt x="34085" y="173218"/>
                      <a:pt x="29322" y="166550"/>
                    </a:cubicBezTo>
                    <a:cubicBezTo>
                      <a:pt x="27417" y="164645"/>
                      <a:pt x="25512" y="162740"/>
                      <a:pt x="23607" y="160835"/>
                    </a:cubicBezTo>
                    <a:cubicBezTo>
                      <a:pt x="21702" y="158930"/>
                      <a:pt x="18845" y="156073"/>
                      <a:pt x="16940" y="154168"/>
                    </a:cubicBezTo>
                    <a:cubicBezTo>
                      <a:pt x="8367" y="143690"/>
                      <a:pt x="5510" y="133213"/>
                      <a:pt x="18845" y="117973"/>
                    </a:cubicBezTo>
                    <a:cubicBezTo>
                      <a:pt x="22655" y="114163"/>
                      <a:pt x="27417" y="111305"/>
                      <a:pt x="31227" y="107495"/>
                    </a:cubicBezTo>
                    <a:cubicBezTo>
                      <a:pt x="35037" y="104638"/>
                      <a:pt x="38847" y="102733"/>
                      <a:pt x="42657" y="99875"/>
                    </a:cubicBezTo>
                    <a:cubicBezTo>
                      <a:pt x="48372" y="95113"/>
                      <a:pt x="50277" y="89398"/>
                      <a:pt x="46467" y="82730"/>
                    </a:cubicBezTo>
                    <a:cubicBezTo>
                      <a:pt x="44562" y="78920"/>
                      <a:pt x="41705" y="76063"/>
                      <a:pt x="39800" y="72253"/>
                    </a:cubicBezTo>
                    <a:cubicBezTo>
                      <a:pt x="32180" y="59870"/>
                      <a:pt x="34085" y="50345"/>
                      <a:pt x="45515" y="41773"/>
                    </a:cubicBezTo>
                    <a:cubicBezTo>
                      <a:pt x="49325" y="37963"/>
                      <a:pt x="55040" y="36058"/>
                      <a:pt x="59802" y="34153"/>
                    </a:cubicBezTo>
                    <a:cubicBezTo>
                      <a:pt x="74090" y="27485"/>
                      <a:pt x="75995" y="23675"/>
                      <a:pt x="75042" y="8435"/>
                    </a:cubicBezTo>
                    <a:cubicBezTo>
                      <a:pt x="75042" y="5578"/>
                      <a:pt x="74090" y="2720"/>
                      <a:pt x="75995" y="815"/>
                    </a:cubicBezTo>
                    <a:cubicBezTo>
                      <a:pt x="78852" y="-1090"/>
                      <a:pt x="81710" y="815"/>
                      <a:pt x="84567" y="1768"/>
                    </a:cubicBezTo>
                    <a:cubicBezTo>
                      <a:pt x="103617" y="11293"/>
                      <a:pt x="111237" y="31295"/>
                      <a:pt x="103617" y="50345"/>
                    </a:cubicBezTo>
                    <a:cubicBezTo>
                      <a:pt x="101712" y="55108"/>
                      <a:pt x="98855" y="59870"/>
                      <a:pt x="95997" y="64633"/>
                    </a:cubicBezTo>
                    <a:cubicBezTo>
                      <a:pt x="93140" y="69395"/>
                      <a:pt x="91235" y="74158"/>
                      <a:pt x="90282" y="79873"/>
                    </a:cubicBezTo>
                    <a:cubicBezTo>
                      <a:pt x="89330" y="85588"/>
                      <a:pt x="90282" y="90350"/>
                      <a:pt x="95045" y="94160"/>
                    </a:cubicBezTo>
                    <a:cubicBezTo>
                      <a:pt x="98855" y="96065"/>
                      <a:pt x="101712" y="98923"/>
                      <a:pt x="104570" y="100828"/>
                    </a:cubicBezTo>
                    <a:cubicBezTo>
                      <a:pt x="109332" y="103685"/>
                      <a:pt x="113142" y="107495"/>
                      <a:pt x="116000" y="112258"/>
                    </a:cubicBezTo>
                    <a:cubicBezTo>
                      <a:pt x="121715" y="120830"/>
                      <a:pt x="121715" y="130355"/>
                      <a:pt x="116952" y="138928"/>
                    </a:cubicBezTo>
                    <a:cubicBezTo>
                      <a:pt x="114095" y="143690"/>
                      <a:pt x="110285" y="148453"/>
                      <a:pt x="106475" y="153215"/>
                    </a:cubicBezTo>
                    <a:cubicBezTo>
                      <a:pt x="102665" y="157978"/>
                      <a:pt x="98855" y="162740"/>
                      <a:pt x="96950" y="167503"/>
                    </a:cubicBezTo>
                    <a:cubicBezTo>
                      <a:pt x="93140" y="176075"/>
                      <a:pt x="93140" y="183695"/>
                      <a:pt x="99807" y="191315"/>
                    </a:cubicBezTo>
                    <a:cubicBezTo>
                      <a:pt x="102665" y="194173"/>
                      <a:pt x="105522" y="197030"/>
                      <a:pt x="107427" y="200840"/>
                    </a:cubicBezTo>
                    <a:cubicBezTo>
                      <a:pt x="118857" y="216080"/>
                      <a:pt x="117905" y="234178"/>
                      <a:pt x="104570" y="247513"/>
                    </a:cubicBezTo>
                    <a:cubicBezTo>
                      <a:pt x="100760" y="251323"/>
                      <a:pt x="96950" y="254180"/>
                      <a:pt x="94092" y="257990"/>
                    </a:cubicBezTo>
                    <a:cubicBezTo>
                      <a:pt x="83615" y="269420"/>
                      <a:pt x="81710" y="277993"/>
                      <a:pt x="89330" y="292280"/>
                    </a:cubicBezTo>
                    <a:cubicBezTo>
                      <a:pt x="91235" y="297043"/>
                      <a:pt x="94092" y="300853"/>
                      <a:pt x="95997" y="305615"/>
                    </a:cubicBezTo>
                    <a:cubicBezTo>
                      <a:pt x="98855" y="311330"/>
                      <a:pt x="101712" y="317998"/>
                      <a:pt x="102665" y="324665"/>
                    </a:cubicBezTo>
                    <a:cubicBezTo>
                      <a:pt x="104570" y="338000"/>
                      <a:pt x="101712" y="348478"/>
                      <a:pt x="91235" y="357050"/>
                    </a:cubicBezTo>
                    <a:cubicBezTo>
                      <a:pt x="89330" y="358955"/>
                      <a:pt x="86472" y="359908"/>
                      <a:pt x="84567" y="361813"/>
                    </a:cubicBezTo>
                    <a:cubicBezTo>
                      <a:pt x="75042" y="369433"/>
                      <a:pt x="72185" y="378958"/>
                      <a:pt x="74090" y="390388"/>
                    </a:cubicBezTo>
                    <a:cubicBezTo>
                      <a:pt x="75042" y="396103"/>
                      <a:pt x="76947" y="401818"/>
                      <a:pt x="77900" y="407533"/>
                    </a:cubicBezTo>
                    <a:cubicBezTo>
                      <a:pt x="79805" y="414200"/>
                      <a:pt x="79805" y="421820"/>
                      <a:pt x="78852" y="429440"/>
                    </a:cubicBezTo>
                    <a:cubicBezTo>
                      <a:pt x="78852" y="432298"/>
                      <a:pt x="76947" y="434203"/>
                      <a:pt x="74090" y="433250"/>
                    </a:cubicBezTo>
                    <a:cubicBezTo>
                      <a:pt x="72185" y="433250"/>
                      <a:pt x="70280" y="431345"/>
                      <a:pt x="70280" y="429440"/>
                    </a:cubicBezTo>
                    <a:cubicBezTo>
                      <a:pt x="70280" y="417058"/>
                      <a:pt x="66470" y="404675"/>
                      <a:pt x="64565" y="392293"/>
                    </a:cubicBezTo>
                    <a:cubicBezTo>
                      <a:pt x="61707" y="376100"/>
                      <a:pt x="66470" y="362765"/>
                      <a:pt x="79805" y="353240"/>
                    </a:cubicBezTo>
                    <a:cubicBezTo>
                      <a:pt x="81710" y="352288"/>
                      <a:pt x="83615" y="350383"/>
                      <a:pt x="85520" y="349430"/>
                    </a:cubicBezTo>
                    <a:cubicBezTo>
                      <a:pt x="92187" y="343715"/>
                      <a:pt x="95045" y="336095"/>
                      <a:pt x="93140" y="327523"/>
                    </a:cubicBezTo>
                    <a:cubicBezTo>
                      <a:pt x="92187" y="320855"/>
                      <a:pt x="90282" y="314188"/>
                      <a:pt x="86472" y="308473"/>
                    </a:cubicBezTo>
                    <a:cubicBezTo>
                      <a:pt x="83615" y="303710"/>
                      <a:pt x="81710" y="298948"/>
                      <a:pt x="78852" y="294185"/>
                    </a:cubicBezTo>
                    <a:cubicBezTo>
                      <a:pt x="71232" y="279898"/>
                      <a:pt x="74090" y="266563"/>
                      <a:pt x="84567" y="254180"/>
                    </a:cubicBezTo>
                    <a:cubicBezTo>
                      <a:pt x="88377" y="249418"/>
                      <a:pt x="93140" y="245608"/>
                      <a:pt x="96950" y="241798"/>
                    </a:cubicBezTo>
                    <a:cubicBezTo>
                      <a:pt x="103617" y="235130"/>
                      <a:pt x="106475" y="227510"/>
                      <a:pt x="104570" y="218938"/>
                    </a:cubicBezTo>
                    <a:cubicBezTo>
                      <a:pt x="103617" y="214175"/>
                      <a:pt x="101712" y="209413"/>
                      <a:pt x="98855" y="205603"/>
                    </a:cubicBezTo>
                    <a:cubicBezTo>
                      <a:pt x="95997" y="202745"/>
                      <a:pt x="93140" y="199888"/>
                      <a:pt x="91235" y="196078"/>
                    </a:cubicBezTo>
                    <a:cubicBezTo>
                      <a:pt x="83615" y="187505"/>
                      <a:pt x="82662" y="177980"/>
                      <a:pt x="86472" y="167503"/>
                    </a:cubicBezTo>
                    <a:cubicBezTo>
                      <a:pt x="89330" y="160835"/>
                      <a:pt x="93140" y="156073"/>
                      <a:pt x="96950" y="150358"/>
                    </a:cubicBezTo>
                    <a:cubicBezTo>
                      <a:pt x="99807" y="146548"/>
                      <a:pt x="103617" y="141785"/>
                      <a:pt x="106475" y="137023"/>
                    </a:cubicBezTo>
                    <a:cubicBezTo>
                      <a:pt x="112190" y="128450"/>
                      <a:pt x="111237" y="121783"/>
                      <a:pt x="104570" y="113210"/>
                    </a:cubicBezTo>
                    <a:cubicBezTo>
                      <a:pt x="101712" y="109400"/>
                      <a:pt x="96950" y="106543"/>
                      <a:pt x="93140" y="103685"/>
                    </a:cubicBezTo>
                    <a:cubicBezTo>
                      <a:pt x="77900" y="92255"/>
                      <a:pt x="75042" y="83683"/>
                      <a:pt x="83615" y="66538"/>
                    </a:cubicBezTo>
                    <a:cubicBezTo>
                      <a:pt x="85520" y="62728"/>
                      <a:pt x="87425" y="58918"/>
                      <a:pt x="90282" y="54155"/>
                    </a:cubicBezTo>
                    <a:cubicBezTo>
                      <a:pt x="93140" y="49393"/>
                      <a:pt x="95045" y="44630"/>
                      <a:pt x="95997" y="38915"/>
                    </a:cubicBezTo>
                    <a:cubicBezTo>
                      <a:pt x="100760" y="27485"/>
                      <a:pt x="96950" y="18913"/>
                      <a:pt x="87425" y="122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5E04864C-45E1-4645-8A07-DD8849954003}"/>
                  </a:ext>
                </a:extLst>
              </p:cNvPr>
              <p:cNvSpPr/>
              <p:nvPr/>
            </p:nvSpPr>
            <p:spPr>
              <a:xfrm>
                <a:off x="6315636" y="2672339"/>
                <a:ext cx="172022" cy="123962"/>
              </a:xfrm>
              <a:custGeom>
                <a:avLst/>
                <a:gdLst>
                  <a:gd name="connsiteX0" fmla="*/ 72780 w 172022"/>
                  <a:gd name="connsiteY0" fmla="*/ 84195 h 123962"/>
                  <a:gd name="connsiteX1" fmla="*/ 72780 w 172022"/>
                  <a:gd name="connsiteY1" fmla="*/ 66098 h 123962"/>
                  <a:gd name="connsiteX2" fmla="*/ 80400 w 172022"/>
                  <a:gd name="connsiteY2" fmla="*/ 11805 h 123962"/>
                  <a:gd name="connsiteX3" fmla="*/ 85163 w 172022"/>
                  <a:gd name="connsiteY3" fmla="*/ 2280 h 123962"/>
                  <a:gd name="connsiteX4" fmla="*/ 93735 w 172022"/>
                  <a:gd name="connsiteY4" fmla="*/ 1328 h 123962"/>
                  <a:gd name="connsiteX5" fmla="*/ 99450 w 172022"/>
                  <a:gd name="connsiteY5" fmla="*/ 9900 h 123962"/>
                  <a:gd name="connsiteX6" fmla="*/ 105165 w 172022"/>
                  <a:gd name="connsiteY6" fmla="*/ 36570 h 123962"/>
                  <a:gd name="connsiteX7" fmla="*/ 106118 w 172022"/>
                  <a:gd name="connsiteY7" fmla="*/ 69908 h 123962"/>
                  <a:gd name="connsiteX8" fmla="*/ 113738 w 172022"/>
                  <a:gd name="connsiteY8" fmla="*/ 74670 h 123962"/>
                  <a:gd name="connsiteX9" fmla="*/ 148028 w 172022"/>
                  <a:gd name="connsiteY9" fmla="*/ 58478 h 123962"/>
                  <a:gd name="connsiteX10" fmla="*/ 165173 w 172022"/>
                  <a:gd name="connsiteY10" fmla="*/ 53715 h 123962"/>
                  <a:gd name="connsiteX11" fmla="*/ 171840 w 172022"/>
                  <a:gd name="connsiteY11" fmla="*/ 60383 h 123962"/>
                  <a:gd name="connsiteX12" fmla="*/ 168030 w 172022"/>
                  <a:gd name="connsiteY12" fmla="*/ 70860 h 123962"/>
                  <a:gd name="connsiteX13" fmla="*/ 106118 w 172022"/>
                  <a:gd name="connsiteY13" fmla="*/ 121343 h 123962"/>
                  <a:gd name="connsiteX14" fmla="*/ 72780 w 172022"/>
                  <a:gd name="connsiteY14" fmla="*/ 122295 h 123962"/>
                  <a:gd name="connsiteX15" fmla="*/ 30870 w 172022"/>
                  <a:gd name="connsiteY15" fmla="*/ 101340 h 123962"/>
                  <a:gd name="connsiteX16" fmla="*/ 1343 w 172022"/>
                  <a:gd name="connsiteY16" fmla="*/ 67050 h 123962"/>
                  <a:gd name="connsiteX17" fmla="*/ 5153 w 172022"/>
                  <a:gd name="connsiteY17" fmla="*/ 58478 h 123962"/>
                  <a:gd name="connsiteX18" fmla="*/ 26108 w 172022"/>
                  <a:gd name="connsiteY18" fmla="*/ 61335 h 123962"/>
                  <a:gd name="connsiteX19" fmla="*/ 64208 w 172022"/>
                  <a:gd name="connsiteY19" fmla="*/ 80385 h 123962"/>
                  <a:gd name="connsiteX20" fmla="*/ 72780 w 172022"/>
                  <a:gd name="connsiteY20" fmla="*/ 84195 h 123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2022" h="123962">
                    <a:moveTo>
                      <a:pt x="72780" y="84195"/>
                    </a:moveTo>
                    <a:cubicBezTo>
                      <a:pt x="72780" y="77528"/>
                      <a:pt x="72780" y="71813"/>
                      <a:pt x="72780" y="66098"/>
                    </a:cubicBezTo>
                    <a:cubicBezTo>
                      <a:pt x="71828" y="47048"/>
                      <a:pt x="74685" y="28950"/>
                      <a:pt x="80400" y="11805"/>
                    </a:cubicBezTo>
                    <a:cubicBezTo>
                      <a:pt x="81353" y="7995"/>
                      <a:pt x="83258" y="5138"/>
                      <a:pt x="85163" y="2280"/>
                    </a:cubicBezTo>
                    <a:cubicBezTo>
                      <a:pt x="87068" y="-577"/>
                      <a:pt x="90878" y="-577"/>
                      <a:pt x="93735" y="1328"/>
                    </a:cubicBezTo>
                    <a:cubicBezTo>
                      <a:pt x="96593" y="4185"/>
                      <a:pt x="98498" y="7043"/>
                      <a:pt x="99450" y="9900"/>
                    </a:cubicBezTo>
                    <a:cubicBezTo>
                      <a:pt x="102308" y="18473"/>
                      <a:pt x="105165" y="27045"/>
                      <a:pt x="105165" y="36570"/>
                    </a:cubicBezTo>
                    <a:cubicBezTo>
                      <a:pt x="106118" y="48000"/>
                      <a:pt x="106118" y="59430"/>
                      <a:pt x="106118" y="69908"/>
                    </a:cubicBezTo>
                    <a:cubicBezTo>
                      <a:pt x="106118" y="77528"/>
                      <a:pt x="107070" y="78480"/>
                      <a:pt x="113738" y="74670"/>
                    </a:cubicBezTo>
                    <a:cubicBezTo>
                      <a:pt x="124215" y="68003"/>
                      <a:pt x="135645" y="62288"/>
                      <a:pt x="148028" y="58478"/>
                    </a:cubicBezTo>
                    <a:cubicBezTo>
                      <a:pt x="153743" y="56573"/>
                      <a:pt x="159458" y="54668"/>
                      <a:pt x="165173" y="53715"/>
                    </a:cubicBezTo>
                    <a:cubicBezTo>
                      <a:pt x="169935" y="52763"/>
                      <a:pt x="172793" y="55620"/>
                      <a:pt x="171840" y="60383"/>
                    </a:cubicBezTo>
                    <a:cubicBezTo>
                      <a:pt x="170888" y="64193"/>
                      <a:pt x="169935" y="67050"/>
                      <a:pt x="168030" y="70860"/>
                    </a:cubicBezTo>
                    <a:cubicBezTo>
                      <a:pt x="154695" y="96578"/>
                      <a:pt x="132788" y="112770"/>
                      <a:pt x="106118" y="121343"/>
                    </a:cubicBezTo>
                    <a:cubicBezTo>
                      <a:pt x="94688" y="125153"/>
                      <a:pt x="84210" y="124200"/>
                      <a:pt x="72780" y="122295"/>
                    </a:cubicBezTo>
                    <a:cubicBezTo>
                      <a:pt x="57540" y="118485"/>
                      <a:pt x="43253" y="111818"/>
                      <a:pt x="30870" y="101340"/>
                    </a:cubicBezTo>
                    <a:cubicBezTo>
                      <a:pt x="19440" y="90863"/>
                      <a:pt x="8963" y="80385"/>
                      <a:pt x="1343" y="67050"/>
                    </a:cubicBezTo>
                    <a:cubicBezTo>
                      <a:pt x="-1515" y="62288"/>
                      <a:pt x="390" y="58478"/>
                      <a:pt x="5153" y="58478"/>
                    </a:cubicBezTo>
                    <a:cubicBezTo>
                      <a:pt x="12773" y="57525"/>
                      <a:pt x="19440" y="59430"/>
                      <a:pt x="26108" y="61335"/>
                    </a:cubicBezTo>
                    <a:cubicBezTo>
                      <a:pt x="40395" y="65145"/>
                      <a:pt x="52778" y="71813"/>
                      <a:pt x="64208" y="80385"/>
                    </a:cubicBezTo>
                    <a:cubicBezTo>
                      <a:pt x="66113" y="81338"/>
                      <a:pt x="68018" y="83243"/>
                      <a:pt x="72780" y="841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Drawing 43">
            <a:extLst>
              <a:ext uri="{FF2B5EF4-FFF2-40B4-BE49-F238E27FC236}">
                <a16:creationId xmlns:a16="http://schemas.microsoft.com/office/drawing/2014/main" id="{1FC8E6C6-7234-4850-BAB9-8DD9D16B4434}"/>
              </a:ext>
            </a:extLst>
          </p:cNvPr>
          <p:cNvGrpSpPr/>
          <p:nvPr/>
        </p:nvGrpSpPr>
        <p:grpSpPr>
          <a:xfrm>
            <a:off x="-105618" y="-144132"/>
            <a:ext cx="1721821" cy="2047088"/>
            <a:chOff x="5728678" y="2990487"/>
            <a:chExt cx="737843" cy="877228"/>
          </a:xfrm>
        </p:grpSpPr>
        <p:grpSp>
          <p:nvGrpSpPr>
            <p:cNvPr id="47" name="Drawing 43">
              <a:extLst>
                <a:ext uri="{FF2B5EF4-FFF2-40B4-BE49-F238E27FC236}">
                  <a16:creationId xmlns:a16="http://schemas.microsoft.com/office/drawing/2014/main" id="{1FC8E6C6-7234-4850-BAB9-8DD9D16B4434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5FFBE307-A91D-4C28-B895-66554B2BB505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feeee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4E5AAF03-9235-4F0A-900C-6D7792BD10F0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37E1128A-E3E6-4FC3-8326-C06223C0D809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B566A544-3367-4371-831A-9BBF52225DBC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0C41926C-9A0A-44E4-B341-F8069B27A67D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fccd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A7FA4708-0AA4-49D0-BAF3-36D1B176ECEC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D9301B4-0BF0-4517-84E0-F054AC3B2060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E8A07DF-4FE8-4991-8560-7E0C5AB5924D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34887DD9-F1B5-4B17-A831-B9343C68127C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509A6C8A-25D4-48B8-9A5A-31FE03139186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02C42D5-F261-4C56-94B8-BD6CA32D875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 661">
            <a:extLst>
              <a:ext uri="{FF2B5EF4-FFF2-40B4-BE49-F238E27FC236}">
                <a16:creationId xmlns:a16="http://schemas.microsoft.com/office/drawing/2014/main" id="{191F2557-E994-4EC5-A0F3-21A4809DEEBA}"/>
              </a:ext>
            </a:extLst>
          </p:cNvPr>
          <p:cNvSpPr/>
          <p:nvPr/>
        </p:nvSpPr>
        <p:spPr>
          <a:xfrm>
            <a:off x="-929834" y="5183510"/>
            <a:ext cx="15331137" cy="2276285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68273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868273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4" name="Subtitle 2">
            <a:extLst>
              <a:ext uri="{FF2B5EF4-FFF2-40B4-BE49-F238E27FC236}">
                <a16:creationId xmlns:a16="http://schemas.microsoft.com/office/drawing/2014/main" id="{68A830D4-54BB-4626-8843-20232364433D}"/>
              </a:ext>
            </a:extLst>
          </p:cNvPr>
          <p:cNvSpPr txBox="1">
            <a:spLocks/>
          </p:cNvSpPr>
          <p:nvPr/>
        </p:nvSpPr>
        <p:spPr>
          <a:xfrm>
            <a:off x="868273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5" name="Rectangle 27">
            <a:extLst>
              <a:ext uri="{FF2B5EF4-FFF2-40B4-BE49-F238E27FC236}">
                <a16:creationId xmlns:a16="http://schemas.microsoft.com/office/drawing/2014/main" id="{D380316D-4403-47D9-8074-59A80062C8FC}"/>
              </a:ext>
            </a:extLst>
          </p:cNvPr>
          <p:cNvSpPr/>
          <p:nvPr/>
        </p:nvSpPr>
        <p:spPr>
          <a:xfrm>
            <a:off x="868273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6" name="Subtitle 2">
            <a:extLst>
              <a:ext uri="{FF2B5EF4-FFF2-40B4-BE49-F238E27FC236}">
                <a16:creationId xmlns:a16="http://schemas.microsoft.com/office/drawing/2014/main" id="{9499CD26-05F0-43E8-83AC-57EDA6DC5CBB}"/>
              </a:ext>
            </a:extLst>
          </p:cNvPr>
          <p:cNvSpPr txBox="1">
            <a:spLocks/>
          </p:cNvSpPr>
          <p:nvPr/>
        </p:nvSpPr>
        <p:spPr>
          <a:xfrm>
            <a:off x="3770452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7" name="Rectangle 37">
            <a:extLst>
              <a:ext uri="{FF2B5EF4-FFF2-40B4-BE49-F238E27FC236}">
                <a16:creationId xmlns:a16="http://schemas.microsoft.com/office/drawing/2014/main" id="{B196FFFA-DDC5-4CB0-80BD-8B679785F146}"/>
              </a:ext>
            </a:extLst>
          </p:cNvPr>
          <p:cNvSpPr/>
          <p:nvPr/>
        </p:nvSpPr>
        <p:spPr>
          <a:xfrm>
            <a:off x="3770452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8" name="Subtitle 2">
            <a:extLst>
              <a:ext uri="{FF2B5EF4-FFF2-40B4-BE49-F238E27FC236}">
                <a16:creationId xmlns:a16="http://schemas.microsoft.com/office/drawing/2014/main" id="{267C6FDE-CC1A-4B73-A2F3-A13234FD0FA9}"/>
              </a:ext>
            </a:extLst>
          </p:cNvPr>
          <p:cNvSpPr txBox="1">
            <a:spLocks/>
          </p:cNvSpPr>
          <p:nvPr/>
        </p:nvSpPr>
        <p:spPr>
          <a:xfrm>
            <a:off x="3770452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9" name="Rectangle 41">
            <a:extLst>
              <a:ext uri="{FF2B5EF4-FFF2-40B4-BE49-F238E27FC236}">
                <a16:creationId xmlns:a16="http://schemas.microsoft.com/office/drawing/2014/main" id="{9AEEDC41-25D5-406A-8839-E70741FD8645}"/>
              </a:ext>
            </a:extLst>
          </p:cNvPr>
          <p:cNvSpPr/>
          <p:nvPr/>
        </p:nvSpPr>
        <p:spPr>
          <a:xfrm>
            <a:off x="3770452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47" name="Subtitle 2">
            <a:extLst>
              <a:ext uri="{FF2B5EF4-FFF2-40B4-BE49-F238E27FC236}">
                <a16:creationId xmlns:a16="http://schemas.microsoft.com/office/drawing/2014/main" id="{1615D393-5F05-432A-A9C8-CF3364FA0C82}"/>
              </a:ext>
            </a:extLst>
          </p:cNvPr>
          <p:cNvSpPr txBox="1">
            <a:spLocks/>
          </p:cNvSpPr>
          <p:nvPr/>
        </p:nvSpPr>
        <p:spPr>
          <a:xfrm>
            <a:off x="6721394" y="371825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48" name="Rectangle 37">
            <a:extLst>
              <a:ext uri="{FF2B5EF4-FFF2-40B4-BE49-F238E27FC236}">
                <a16:creationId xmlns:a16="http://schemas.microsoft.com/office/drawing/2014/main" id="{69D57E92-A3C1-4A28-B031-D2E6DC6F7D7C}"/>
              </a:ext>
            </a:extLst>
          </p:cNvPr>
          <p:cNvSpPr/>
          <p:nvPr/>
        </p:nvSpPr>
        <p:spPr>
          <a:xfrm>
            <a:off x="6721394" y="340116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  <a:endParaRPr lang="en-US" sz="1400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9" name="Subtitle 2">
            <a:extLst>
              <a:ext uri="{FF2B5EF4-FFF2-40B4-BE49-F238E27FC236}">
                <a16:creationId xmlns:a16="http://schemas.microsoft.com/office/drawing/2014/main" id="{780A030D-6AC9-4BFE-BEAE-D19A0BB6618D}"/>
              </a:ext>
            </a:extLst>
          </p:cNvPr>
          <p:cNvSpPr txBox="1">
            <a:spLocks/>
          </p:cNvSpPr>
          <p:nvPr/>
        </p:nvSpPr>
        <p:spPr>
          <a:xfrm>
            <a:off x="6721394" y="534510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50" name="Rectangle 37">
            <a:extLst>
              <a:ext uri="{FF2B5EF4-FFF2-40B4-BE49-F238E27FC236}">
                <a16:creationId xmlns:a16="http://schemas.microsoft.com/office/drawing/2014/main" id="{3D8FA1A8-245C-460A-8F1A-2DB248104CCE}"/>
              </a:ext>
            </a:extLst>
          </p:cNvPr>
          <p:cNvSpPr/>
          <p:nvPr/>
        </p:nvSpPr>
        <p:spPr>
          <a:xfrm>
            <a:off x="6721394" y="502800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755" name="Shape 2624">
            <a:extLst>
              <a:ext uri="{FF2B5EF4-FFF2-40B4-BE49-F238E27FC236}">
                <a16:creationId xmlns:a16="http://schemas.microsoft.com/office/drawing/2014/main" id="{1CE722E9-AE07-4EB3-A9DF-C249380FB04C}"/>
              </a:ext>
            </a:extLst>
          </p:cNvPr>
          <p:cNvSpPr/>
          <p:nvPr/>
        </p:nvSpPr>
        <p:spPr>
          <a:xfrm>
            <a:off x="868273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6" name="Shape 2617">
            <a:extLst>
              <a:ext uri="{FF2B5EF4-FFF2-40B4-BE49-F238E27FC236}">
                <a16:creationId xmlns:a16="http://schemas.microsoft.com/office/drawing/2014/main" id="{121BEB26-F9EC-4C24-9E5F-C34D20B25A1B}"/>
              </a:ext>
            </a:extLst>
          </p:cNvPr>
          <p:cNvSpPr/>
          <p:nvPr/>
        </p:nvSpPr>
        <p:spPr>
          <a:xfrm>
            <a:off x="3770452" y="292266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7" name="Shape 2772">
            <a:extLst>
              <a:ext uri="{FF2B5EF4-FFF2-40B4-BE49-F238E27FC236}">
                <a16:creationId xmlns:a16="http://schemas.microsoft.com/office/drawing/2014/main" id="{A93A1377-810E-47F3-B702-F623EF215B3E}"/>
              </a:ext>
            </a:extLst>
          </p:cNvPr>
          <p:cNvSpPr/>
          <p:nvPr/>
        </p:nvSpPr>
        <p:spPr>
          <a:xfrm>
            <a:off x="6721394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8" name="Shape 2546">
            <a:extLst>
              <a:ext uri="{FF2B5EF4-FFF2-40B4-BE49-F238E27FC236}">
                <a16:creationId xmlns:a16="http://schemas.microsoft.com/office/drawing/2014/main" id="{6583E460-CCD8-405C-8249-78533C5B8386}"/>
              </a:ext>
            </a:extLst>
          </p:cNvPr>
          <p:cNvSpPr/>
          <p:nvPr/>
        </p:nvSpPr>
        <p:spPr>
          <a:xfrm>
            <a:off x="3770452" y="462153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9" name="Shape 2934">
            <a:extLst>
              <a:ext uri="{FF2B5EF4-FFF2-40B4-BE49-F238E27FC236}">
                <a16:creationId xmlns:a16="http://schemas.microsoft.com/office/drawing/2014/main" id="{A6217BCC-5BB6-4ED5-90AB-18CEE1C0AF18}"/>
              </a:ext>
            </a:extLst>
          </p:cNvPr>
          <p:cNvSpPr/>
          <p:nvPr/>
        </p:nvSpPr>
        <p:spPr>
          <a:xfrm>
            <a:off x="6721394" y="4606425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60" name="Shape 2633">
            <a:extLst>
              <a:ext uri="{FF2B5EF4-FFF2-40B4-BE49-F238E27FC236}">
                <a16:creationId xmlns:a16="http://schemas.microsoft.com/office/drawing/2014/main" id="{90EB7DAF-3772-42F7-A242-FE179AD56CC8}"/>
              </a:ext>
            </a:extLst>
          </p:cNvPr>
          <p:cNvSpPr/>
          <p:nvPr/>
        </p:nvSpPr>
        <p:spPr>
          <a:xfrm>
            <a:off x="868273" y="4605785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042FFB2C-CE4E-456E-9423-8B2A8D872F05}"/>
              </a:ext>
            </a:extLst>
          </p:cNvPr>
          <p:cNvGrpSpPr/>
          <p:nvPr/>
        </p:nvGrpSpPr>
        <p:grpSpPr>
          <a:xfrm>
            <a:off x="8736490" y="2039788"/>
            <a:ext cx="5802504" cy="3705456"/>
            <a:chOff x="5567804" y="3093273"/>
            <a:chExt cx="1053735" cy="672911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B697850-3D3C-4D88-A80E-F8DAD42948A7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CAD055F-029A-4E3C-8C31-C223D7A8C891}"/>
                </a:ext>
              </a:extLst>
            </p:cNvPr>
            <p:cNvSpPr/>
            <p:nvPr/>
          </p:nvSpPr>
          <p:spPr>
            <a:xfrm>
              <a:off x="6172199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4143569-1997-410E-95D5-3D78CC245F9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6EB603-8D86-4D2F-AA3B-257AD75418C0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19E56-0CBA-4AEC-AA75-EE97446CE7C8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82D1583-05BB-4EF5-BC89-082B7EE9635D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37BFD9C-33BD-4A93-8226-E6A26FFDA952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3C5AA91-BE7B-48F6-867F-F2D01A09D99F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264ECF5-0734-4F37-911C-A796339A38C5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84C33A9-0282-4DAC-848E-B7D4B600EBCF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02003816-2A09-499A-A555-103C289B4F69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A044F8B-665C-4B57-80C1-F823D86C40B4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0A8FC50-D0F2-4468-B094-45E3AD87952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11005A3-7C95-4710-8D9C-D3E69BBC3EC7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C9A5794-6DB4-4AAF-8EC6-DA9AE649F352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D5022CC-EBAE-46A8-B5B9-8E2BF4159C35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677C102-220E-4AF5-B501-2499EC039681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E302A2-ABAF-4D41-AF5E-AF67D76C383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8218121-9E5A-4897-B84B-31277B6FAFAC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9CF81314-0570-4787-9D72-D5C73B79EF1C}"/>
              </a:ext>
            </a:extLst>
          </p:cNvPr>
          <p:cNvGrpSpPr/>
          <p:nvPr/>
        </p:nvGrpSpPr>
        <p:grpSpPr>
          <a:xfrm rot="11944100">
            <a:off x="7644107" y="-1019510"/>
            <a:ext cx="2887078" cy="2793525"/>
            <a:chOff x="-886800" y="3169711"/>
            <a:chExt cx="1431475" cy="1385090"/>
          </a:xfrm>
        </p:grpSpPr>
        <p:sp>
          <p:nvSpPr>
            <p:cNvPr id="654" name="Drawing 652">
              <a:extLst>
                <a:ext uri="{FF2B5EF4-FFF2-40B4-BE49-F238E27FC236}">
                  <a16:creationId xmlns:a16="http://schemas.microsoft.com/office/drawing/2014/main" id="{288832DB-B22D-47A4-A4AF-5B70B17056D3}"/>
                </a:ext>
              </a:extLst>
            </p:cNvPr>
            <p:cNvSpPr/>
            <p:nvPr/>
          </p:nvSpPr>
          <p:spPr>
            <a:xfrm>
              <a:off x="-605923" y="3542276"/>
              <a:ext cx="1150598" cy="1012525"/>
            </a:xfrm>
            <a:custGeom>
              <a:avLst/>
              <a:gdLst>
                <a:gd name="connsiteX0" fmla="*/ 116178 w 414296"/>
                <a:gd name="connsiteY0" fmla="*/ 254602 h 364580"/>
                <a:gd name="connsiteX1" fmla="*/ 295248 w 414296"/>
                <a:gd name="connsiteY1" fmla="*/ 339375 h 364580"/>
                <a:gd name="connsiteX2" fmla="*/ 325728 w 414296"/>
                <a:gd name="connsiteY2" fmla="*/ 321277 h 364580"/>
                <a:gd name="connsiteX3" fmla="*/ 272388 w 414296"/>
                <a:gd name="connsiteY3" fmla="*/ 232695 h 364580"/>
                <a:gd name="connsiteX4" fmla="*/ 368590 w 414296"/>
                <a:gd name="connsiteY4" fmla="*/ 268890 h 364580"/>
                <a:gd name="connsiteX5" fmla="*/ 395260 w 414296"/>
                <a:gd name="connsiteY5" fmla="*/ 226980 h 364580"/>
                <a:gd name="connsiteX6" fmla="*/ 333348 w 414296"/>
                <a:gd name="connsiteY6" fmla="*/ 176497 h 364580"/>
                <a:gd name="connsiteX7" fmla="*/ 398118 w 414296"/>
                <a:gd name="connsiteY7" fmla="*/ 179355 h 364580"/>
                <a:gd name="connsiteX8" fmla="*/ 409548 w 414296"/>
                <a:gd name="connsiteY8" fmla="*/ 126967 h 364580"/>
                <a:gd name="connsiteX9" fmla="*/ 360970 w 414296"/>
                <a:gd name="connsiteY9" fmla="*/ 105060 h 364580"/>
                <a:gd name="connsiteX10" fmla="*/ 407643 w 414296"/>
                <a:gd name="connsiteY10" fmla="*/ 99345 h 364580"/>
                <a:gd name="connsiteX11" fmla="*/ 402880 w 414296"/>
                <a:gd name="connsiteY11" fmla="*/ 32670 h 364580"/>
                <a:gd name="connsiteX12" fmla="*/ 291438 w 414296"/>
                <a:gd name="connsiteY12" fmla="*/ 13620 h 364580"/>
                <a:gd name="connsiteX13" fmla="*/ 262863 w 414296"/>
                <a:gd name="connsiteY13" fmla="*/ 90772 h 364580"/>
                <a:gd name="connsiteX14" fmla="*/ 248575 w 414296"/>
                <a:gd name="connsiteY14" fmla="*/ 285 h 364580"/>
                <a:gd name="connsiteX15" fmla="*/ 191425 w 414296"/>
                <a:gd name="connsiteY15" fmla="*/ 10762 h 364580"/>
                <a:gd name="connsiteX16" fmla="*/ 186663 w 414296"/>
                <a:gd name="connsiteY16" fmla="*/ 105060 h 364580"/>
                <a:gd name="connsiteX17" fmla="*/ 148563 w 414296"/>
                <a:gd name="connsiteY17" fmla="*/ 14572 h 364580"/>
                <a:gd name="connsiteX18" fmla="*/ 108558 w 414296"/>
                <a:gd name="connsiteY18" fmla="*/ 32670 h 364580"/>
                <a:gd name="connsiteX19" fmla="*/ 119035 w 414296"/>
                <a:gd name="connsiteY19" fmla="*/ 154590 h 364580"/>
                <a:gd name="connsiteX20" fmla="*/ 41883 w 414296"/>
                <a:gd name="connsiteY20" fmla="*/ 84105 h 364580"/>
                <a:gd name="connsiteX21" fmla="*/ 116178 w 414296"/>
                <a:gd name="connsiteY21" fmla="*/ 254602 h 364580"/>
                <a:gd name="connsiteX22" fmla="*/ 180948 w 414296"/>
                <a:gd name="connsiteY22" fmla="*/ 242220 h 364580"/>
                <a:gd name="connsiteX23" fmla="*/ 199998 w 414296"/>
                <a:gd name="connsiteY23" fmla="*/ 257460 h 364580"/>
                <a:gd name="connsiteX24" fmla="*/ 191425 w 414296"/>
                <a:gd name="connsiteY24" fmla="*/ 305085 h 364580"/>
                <a:gd name="connsiteX25" fmla="*/ 180948 w 414296"/>
                <a:gd name="connsiteY25" fmla="*/ 242220 h 364580"/>
                <a:gd name="connsiteX26" fmla="*/ 157135 w 414296"/>
                <a:gd name="connsiteY26" fmla="*/ 127920 h 364580"/>
                <a:gd name="connsiteX27" fmla="*/ 175233 w 414296"/>
                <a:gd name="connsiteY27" fmla="*/ 154590 h 364580"/>
                <a:gd name="connsiteX28" fmla="*/ 157135 w 414296"/>
                <a:gd name="connsiteY28" fmla="*/ 127920 h 364580"/>
                <a:gd name="connsiteX29" fmla="*/ 336205 w 414296"/>
                <a:gd name="connsiteY29" fmla="*/ 132682 h 364580"/>
                <a:gd name="connsiteX30" fmla="*/ 311440 w 414296"/>
                <a:gd name="connsiteY30" fmla="*/ 153637 h 364580"/>
                <a:gd name="connsiteX31" fmla="*/ 336205 w 414296"/>
                <a:gd name="connsiteY31" fmla="*/ 132682 h 364580"/>
                <a:gd name="connsiteX32" fmla="*/ 59028 w 414296"/>
                <a:gd name="connsiteY32" fmla="*/ 197452 h 364580"/>
                <a:gd name="connsiteX33" fmla="*/ 112368 w 414296"/>
                <a:gd name="connsiteY33" fmla="*/ 201262 h 364580"/>
                <a:gd name="connsiteX34" fmla="*/ 119035 w 414296"/>
                <a:gd name="connsiteY34" fmla="*/ 219360 h 364580"/>
                <a:gd name="connsiteX35" fmla="*/ 59028 w 414296"/>
                <a:gd name="connsiteY35" fmla="*/ 197452 h 3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296" h="364580">
                  <a:moveTo>
                    <a:pt x="116178" y="254602"/>
                  </a:moveTo>
                  <a:cubicBezTo>
                    <a:pt x="116178" y="254602"/>
                    <a:pt x="113320" y="427957"/>
                    <a:pt x="295248" y="339375"/>
                  </a:cubicBezTo>
                  <a:cubicBezTo>
                    <a:pt x="306678" y="333660"/>
                    <a:pt x="316203" y="327945"/>
                    <a:pt x="325728" y="321277"/>
                  </a:cubicBezTo>
                  <a:cubicBezTo>
                    <a:pt x="272388" y="285082"/>
                    <a:pt x="272388" y="232695"/>
                    <a:pt x="272388" y="232695"/>
                  </a:cubicBezTo>
                  <a:cubicBezTo>
                    <a:pt x="305725" y="269842"/>
                    <a:pt x="339063" y="286987"/>
                    <a:pt x="368590" y="268890"/>
                  </a:cubicBezTo>
                  <a:cubicBezTo>
                    <a:pt x="381925" y="260317"/>
                    <a:pt x="390498" y="241267"/>
                    <a:pt x="395260" y="226980"/>
                  </a:cubicBezTo>
                  <a:cubicBezTo>
                    <a:pt x="360018" y="217455"/>
                    <a:pt x="345730" y="201262"/>
                    <a:pt x="333348" y="176497"/>
                  </a:cubicBezTo>
                  <a:cubicBezTo>
                    <a:pt x="362875" y="188880"/>
                    <a:pt x="383830" y="190785"/>
                    <a:pt x="398118" y="179355"/>
                  </a:cubicBezTo>
                  <a:cubicBezTo>
                    <a:pt x="414310" y="166020"/>
                    <a:pt x="410500" y="145065"/>
                    <a:pt x="409548" y="126967"/>
                  </a:cubicBezTo>
                  <a:cubicBezTo>
                    <a:pt x="388593" y="121252"/>
                    <a:pt x="380973" y="117442"/>
                    <a:pt x="360970" y="105060"/>
                  </a:cubicBezTo>
                  <a:cubicBezTo>
                    <a:pt x="379068" y="104107"/>
                    <a:pt x="398118" y="108870"/>
                    <a:pt x="407643" y="99345"/>
                  </a:cubicBezTo>
                  <a:cubicBezTo>
                    <a:pt x="425740" y="81247"/>
                    <a:pt x="400975" y="47910"/>
                    <a:pt x="402880" y="32670"/>
                  </a:cubicBezTo>
                  <a:cubicBezTo>
                    <a:pt x="402880" y="32670"/>
                    <a:pt x="349540" y="1237"/>
                    <a:pt x="291438" y="13620"/>
                  </a:cubicBezTo>
                  <a:cubicBezTo>
                    <a:pt x="263815" y="19335"/>
                    <a:pt x="272388" y="47910"/>
                    <a:pt x="262863" y="90772"/>
                  </a:cubicBezTo>
                  <a:cubicBezTo>
                    <a:pt x="251433" y="59340"/>
                    <a:pt x="239050" y="52672"/>
                    <a:pt x="248575" y="285"/>
                  </a:cubicBezTo>
                  <a:cubicBezTo>
                    <a:pt x="231430" y="-668"/>
                    <a:pt x="206665" y="285"/>
                    <a:pt x="191425" y="10762"/>
                  </a:cubicBezTo>
                  <a:cubicBezTo>
                    <a:pt x="174280" y="23145"/>
                    <a:pt x="176185" y="53625"/>
                    <a:pt x="186663" y="105060"/>
                  </a:cubicBezTo>
                  <a:cubicBezTo>
                    <a:pt x="160945" y="85057"/>
                    <a:pt x="146658" y="66007"/>
                    <a:pt x="148563" y="14572"/>
                  </a:cubicBezTo>
                  <a:cubicBezTo>
                    <a:pt x="135228" y="19335"/>
                    <a:pt x="118083" y="20287"/>
                    <a:pt x="108558" y="32670"/>
                  </a:cubicBezTo>
                  <a:cubicBezTo>
                    <a:pt x="80935" y="66007"/>
                    <a:pt x="97128" y="96487"/>
                    <a:pt x="119035" y="154590"/>
                  </a:cubicBezTo>
                  <a:cubicBezTo>
                    <a:pt x="119035" y="154590"/>
                    <a:pt x="66648" y="144112"/>
                    <a:pt x="41883" y="84105"/>
                  </a:cubicBezTo>
                  <a:cubicBezTo>
                    <a:pt x="-70512" y="197452"/>
                    <a:pt x="74268" y="269842"/>
                    <a:pt x="116178" y="254602"/>
                  </a:cubicBezTo>
                  <a:close/>
                  <a:moveTo>
                    <a:pt x="180948" y="242220"/>
                  </a:moveTo>
                  <a:cubicBezTo>
                    <a:pt x="192378" y="231742"/>
                    <a:pt x="199998" y="257460"/>
                    <a:pt x="199998" y="257460"/>
                  </a:cubicBezTo>
                  <a:cubicBezTo>
                    <a:pt x="199998" y="257460"/>
                    <a:pt x="211428" y="303180"/>
                    <a:pt x="191425" y="305085"/>
                  </a:cubicBezTo>
                  <a:cubicBezTo>
                    <a:pt x="172375" y="307942"/>
                    <a:pt x="168565" y="252697"/>
                    <a:pt x="180948" y="242220"/>
                  </a:cubicBezTo>
                  <a:close/>
                  <a:moveTo>
                    <a:pt x="157135" y="127920"/>
                  </a:moveTo>
                  <a:cubicBezTo>
                    <a:pt x="179995" y="122205"/>
                    <a:pt x="179043" y="147922"/>
                    <a:pt x="175233" y="154590"/>
                  </a:cubicBezTo>
                  <a:cubicBezTo>
                    <a:pt x="159040" y="181260"/>
                    <a:pt x="133323" y="133635"/>
                    <a:pt x="157135" y="127920"/>
                  </a:cubicBezTo>
                  <a:close/>
                  <a:moveTo>
                    <a:pt x="336205" y="132682"/>
                  </a:moveTo>
                  <a:cubicBezTo>
                    <a:pt x="343825" y="155542"/>
                    <a:pt x="319060" y="156495"/>
                    <a:pt x="311440" y="153637"/>
                  </a:cubicBezTo>
                  <a:cubicBezTo>
                    <a:pt x="282865" y="139350"/>
                    <a:pt x="328585" y="109822"/>
                    <a:pt x="336205" y="132682"/>
                  </a:cubicBezTo>
                  <a:close/>
                  <a:moveTo>
                    <a:pt x="59028" y="197452"/>
                  </a:moveTo>
                  <a:cubicBezTo>
                    <a:pt x="67600" y="171735"/>
                    <a:pt x="112368" y="201262"/>
                    <a:pt x="112368" y="201262"/>
                  </a:cubicBezTo>
                  <a:cubicBezTo>
                    <a:pt x="112368" y="201262"/>
                    <a:pt x="137133" y="213645"/>
                    <a:pt x="119035" y="219360"/>
                  </a:cubicBezTo>
                  <a:cubicBezTo>
                    <a:pt x="101890" y="226027"/>
                    <a:pt x="51408" y="223170"/>
                    <a:pt x="59028" y="1974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Drawing 654">
              <a:extLst>
                <a:ext uri="{FF2B5EF4-FFF2-40B4-BE49-F238E27FC236}">
                  <a16:creationId xmlns:a16="http://schemas.microsoft.com/office/drawing/2014/main" id="{F59F4F2F-9550-4619-A8C7-6378978289F6}"/>
                </a:ext>
              </a:extLst>
            </p:cNvPr>
            <p:cNvSpPr/>
            <p:nvPr/>
          </p:nvSpPr>
          <p:spPr>
            <a:xfrm rot="18558506" flipH="1">
              <a:off x="-970032" y="3252943"/>
              <a:ext cx="1074871" cy="908407"/>
            </a:xfrm>
            <a:custGeom>
              <a:avLst/>
              <a:gdLst>
                <a:gd name="connsiteX0" fmla="*/ 369107 w 424894"/>
                <a:gd name="connsiteY0" fmla="*/ 53052 h 359091"/>
                <a:gd name="connsiteX1" fmla="*/ 304337 w 424894"/>
                <a:gd name="connsiteY1" fmla="*/ 134967 h 359091"/>
                <a:gd name="connsiteX2" fmla="*/ 294812 w 424894"/>
                <a:gd name="connsiteY2" fmla="*/ 13047 h 359091"/>
                <a:gd name="connsiteX3" fmla="*/ 252902 w 424894"/>
                <a:gd name="connsiteY3" fmla="*/ 1617 h 359091"/>
                <a:gd name="connsiteX4" fmla="*/ 230042 w 424894"/>
                <a:gd name="connsiteY4" fmla="*/ 96867 h 359091"/>
                <a:gd name="connsiteX5" fmla="*/ 209087 w 424894"/>
                <a:gd name="connsiteY5" fmla="*/ 4475 h 359091"/>
                <a:gd name="connsiteX6" fmla="*/ 150984 w 424894"/>
                <a:gd name="connsiteY6" fmla="*/ 3522 h 359091"/>
                <a:gd name="connsiteX7" fmla="*/ 151937 w 424894"/>
                <a:gd name="connsiteY7" fmla="*/ 94962 h 359091"/>
                <a:gd name="connsiteX8" fmla="*/ 110979 w 424894"/>
                <a:gd name="connsiteY8" fmla="*/ 23525 h 359091"/>
                <a:gd name="connsiteX9" fmla="*/ 4299 w 424894"/>
                <a:gd name="connsiteY9" fmla="*/ 61625 h 359091"/>
                <a:gd name="connsiteX10" fmla="*/ 10014 w 424894"/>
                <a:gd name="connsiteY10" fmla="*/ 128300 h 359091"/>
                <a:gd name="connsiteX11" fmla="*/ 56687 w 424894"/>
                <a:gd name="connsiteY11" fmla="*/ 126395 h 359091"/>
                <a:gd name="connsiteX12" fmla="*/ 12872 w 424894"/>
                <a:gd name="connsiteY12" fmla="*/ 155922 h 359091"/>
                <a:gd name="connsiteX13" fmla="*/ 32874 w 424894"/>
                <a:gd name="connsiteY13" fmla="*/ 206405 h 359091"/>
                <a:gd name="connsiteX14" fmla="*/ 96692 w 424894"/>
                <a:gd name="connsiteY14" fmla="*/ 193070 h 359091"/>
                <a:gd name="connsiteX15" fmla="*/ 44304 w 424894"/>
                <a:gd name="connsiteY15" fmla="*/ 253077 h 359091"/>
                <a:gd name="connsiteX16" fmla="*/ 77642 w 424894"/>
                <a:gd name="connsiteY16" fmla="*/ 290225 h 359091"/>
                <a:gd name="connsiteX17" fmla="*/ 166224 w 424894"/>
                <a:gd name="connsiteY17" fmla="*/ 238790 h 359091"/>
                <a:gd name="connsiteX18" fmla="*/ 128124 w 424894"/>
                <a:gd name="connsiteY18" fmla="*/ 334992 h 359091"/>
                <a:gd name="connsiteX19" fmla="*/ 160509 w 424894"/>
                <a:gd name="connsiteY19" fmla="*/ 347375 h 359091"/>
                <a:gd name="connsiteX20" fmla="*/ 322434 w 424894"/>
                <a:gd name="connsiteY20" fmla="*/ 234027 h 359091"/>
                <a:gd name="connsiteX21" fmla="*/ 369107 w 424894"/>
                <a:gd name="connsiteY21" fmla="*/ 53052 h 359091"/>
                <a:gd name="connsiteX22" fmla="*/ 257664 w 424894"/>
                <a:gd name="connsiteY22" fmla="*/ 297845 h 359091"/>
                <a:gd name="connsiteX23" fmla="*/ 241472 w 424894"/>
                <a:gd name="connsiteY23" fmla="*/ 252125 h 359091"/>
                <a:gd name="connsiteX24" fmla="*/ 258617 w 424894"/>
                <a:gd name="connsiteY24" fmla="*/ 234027 h 359091"/>
                <a:gd name="connsiteX25" fmla="*/ 257664 w 424894"/>
                <a:gd name="connsiteY25" fmla="*/ 297845 h 359091"/>
                <a:gd name="connsiteX26" fmla="*/ 250044 w 424894"/>
                <a:gd name="connsiteY26" fmla="*/ 146397 h 359091"/>
                <a:gd name="connsiteX27" fmla="*/ 263379 w 424894"/>
                <a:gd name="connsiteY27" fmla="*/ 116870 h 359091"/>
                <a:gd name="connsiteX28" fmla="*/ 250044 w 424894"/>
                <a:gd name="connsiteY28" fmla="*/ 146397 h 359091"/>
                <a:gd name="connsiteX29" fmla="*/ 114789 w 424894"/>
                <a:gd name="connsiteY29" fmla="*/ 167352 h 359091"/>
                <a:gd name="connsiteX30" fmla="*/ 87167 w 424894"/>
                <a:gd name="connsiteY30" fmla="*/ 151160 h 359091"/>
                <a:gd name="connsiteX31" fmla="*/ 114789 w 424894"/>
                <a:gd name="connsiteY31" fmla="*/ 167352 h 359091"/>
                <a:gd name="connsiteX32" fmla="*/ 315767 w 424894"/>
                <a:gd name="connsiteY32" fmla="*/ 201642 h 359091"/>
                <a:gd name="connsiteX33" fmla="*/ 319577 w 424894"/>
                <a:gd name="connsiteY33" fmla="*/ 182592 h 359091"/>
                <a:gd name="connsiteX34" fmla="*/ 371012 w 424894"/>
                <a:gd name="connsiteY34" fmla="*/ 170210 h 359091"/>
                <a:gd name="connsiteX35" fmla="*/ 315767 w 424894"/>
                <a:gd name="connsiteY35" fmla="*/ 201642 h 3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9091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2572"/>
                    <a:pt x="4299" y="61625"/>
                    <a:pt x="4299" y="61625"/>
                  </a:cubicBezTo>
                  <a:cubicBezTo>
                    <a:pt x="8109" y="76865"/>
                    <a:pt x="-10941" y="114012"/>
                    <a:pt x="10014" y="128300"/>
                  </a:cubicBezTo>
                  <a:cubicBezTo>
                    <a:pt x="21444" y="135920"/>
                    <a:pt x="38589" y="129252"/>
                    <a:pt x="56687" y="126395"/>
                  </a:cubicBezTo>
                  <a:cubicBezTo>
                    <a:pt x="39542" y="141635"/>
                    <a:pt x="31922" y="147350"/>
                    <a:pt x="12872" y="155922"/>
                  </a:cubicBezTo>
                  <a:cubicBezTo>
                    <a:pt x="15729" y="174972"/>
                    <a:pt x="14777" y="194975"/>
                    <a:pt x="32874" y="206405"/>
                  </a:cubicBezTo>
                  <a:cubicBezTo>
                    <a:pt x="49067" y="215930"/>
                    <a:pt x="69069" y="210215"/>
                    <a:pt x="96692" y="193070"/>
                  </a:cubicBezTo>
                  <a:cubicBezTo>
                    <a:pt x="88119" y="219740"/>
                    <a:pt x="77642" y="238790"/>
                    <a:pt x="44304" y="253077"/>
                  </a:cubicBezTo>
                  <a:cubicBezTo>
                    <a:pt x="50972" y="266412"/>
                    <a:pt x="63354" y="284510"/>
                    <a:pt x="77642" y="290225"/>
                  </a:cubicBezTo>
                  <a:cubicBezTo>
                    <a:pt x="110027" y="303560"/>
                    <a:pt x="139554" y="281652"/>
                    <a:pt x="166224" y="238790"/>
                  </a:cubicBezTo>
                  <a:cubicBezTo>
                    <a:pt x="166224" y="238790"/>
                    <a:pt x="174797" y="291177"/>
                    <a:pt x="128124" y="334992"/>
                  </a:cubicBezTo>
                  <a:cubicBezTo>
                    <a:pt x="138602" y="339755"/>
                    <a:pt x="149079" y="344517"/>
                    <a:pt x="160509" y="347375"/>
                  </a:cubicBezTo>
                  <a:cubicBezTo>
                    <a:pt x="353867" y="404525"/>
                    <a:pt x="322434" y="234027"/>
                    <a:pt x="322434" y="234027"/>
                  </a:cubicBezTo>
                  <a:cubicBezTo>
                    <a:pt x="368154" y="243552"/>
                    <a:pt x="498647" y="148302"/>
                    <a:pt x="369107" y="53052"/>
                  </a:cubicBezTo>
                  <a:close/>
                  <a:moveTo>
                    <a:pt x="257664" y="297845"/>
                  </a:moveTo>
                  <a:cubicBezTo>
                    <a:pt x="237662" y="298797"/>
                    <a:pt x="241472" y="252125"/>
                    <a:pt x="241472" y="252125"/>
                  </a:cubicBezTo>
                  <a:cubicBezTo>
                    <a:pt x="241472" y="252125"/>
                    <a:pt x="245282" y="225455"/>
                    <a:pt x="258617" y="234027"/>
                  </a:cubicBezTo>
                  <a:cubicBezTo>
                    <a:pt x="271952" y="242600"/>
                    <a:pt x="277667" y="296892"/>
                    <a:pt x="257664" y="297845"/>
                  </a:cubicBezTo>
                  <a:close/>
                  <a:moveTo>
                    <a:pt x="250044" y="146397"/>
                  </a:moveTo>
                  <a:cubicBezTo>
                    <a:pt x="245282" y="140682"/>
                    <a:pt x="239567" y="115917"/>
                    <a:pt x="263379" y="116870"/>
                  </a:cubicBezTo>
                  <a:cubicBezTo>
                    <a:pt x="287192" y="118775"/>
                    <a:pt x="270047" y="170210"/>
                    <a:pt x="250044" y="146397"/>
                  </a:cubicBezTo>
                  <a:close/>
                  <a:moveTo>
                    <a:pt x="114789" y="167352"/>
                  </a:moveTo>
                  <a:cubicBezTo>
                    <a:pt x="108122" y="172115"/>
                    <a:pt x="83357" y="174972"/>
                    <a:pt x="87167" y="151160"/>
                  </a:cubicBezTo>
                  <a:cubicBezTo>
                    <a:pt x="90977" y="127347"/>
                    <a:pt x="140507" y="149255"/>
                    <a:pt x="114789" y="167352"/>
                  </a:cubicBezTo>
                  <a:close/>
                  <a:moveTo>
                    <a:pt x="315767" y="201642"/>
                  </a:moveTo>
                  <a:cubicBezTo>
                    <a:pt x="297669" y="197832"/>
                    <a:pt x="319577" y="182592"/>
                    <a:pt x="319577" y="182592"/>
                  </a:cubicBezTo>
                  <a:cubicBezTo>
                    <a:pt x="319577" y="182592"/>
                    <a:pt x="358629" y="146397"/>
                    <a:pt x="371012" y="170210"/>
                  </a:cubicBezTo>
                  <a:cubicBezTo>
                    <a:pt x="383394" y="194022"/>
                    <a:pt x="333864" y="205452"/>
                    <a:pt x="315767" y="201642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8" name="Drawing 656">
            <a:extLst>
              <a:ext uri="{FF2B5EF4-FFF2-40B4-BE49-F238E27FC236}">
                <a16:creationId xmlns:a16="http://schemas.microsoft.com/office/drawing/2014/main" id="{DF69F207-D259-4D90-8592-CF0462906861}"/>
              </a:ext>
            </a:extLst>
          </p:cNvPr>
          <p:cNvGrpSpPr/>
          <p:nvPr/>
        </p:nvGrpSpPr>
        <p:grpSpPr>
          <a:xfrm>
            <a:off x="-894401" y="5712301"/>
            <a:ext cx="4181924" cy="1425656"/>
            <a:chOff x="5886450" y="3357562"/>
            <a:chExt cx="419100" cy="142875"/>
          </a:xfrm>
        </p:grpSpPr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E74F6D15-6AA0-4DD5-84F5-EB91B74B2BB9}"/>
                </a:ext>
              </a:extLst>
            </p:cNvPr>
            <p:cNvSpPr/>
            <p:nvPr/>
          </p:nvSpPr>
          <p:spPr>
            <a:xfrm>
              <a:off x="5886364" y="3357683"/>
              <a:ext cx="419224" cy="83698"/>
            </a:xfrm>
            <a:custGeom>
              <a:avLst/>
              <a:gdLst>
                <a:gd name="connsiteX0" fmla="*/ 392516 w 419224"/>
                <a:gd name="connsiteY0" fmla="*/ 83698 h 83698"/>
                <a:gd name="connsiteX1" fmla="*/ 358226 w 419224"/>
                <a:gd name="connsiteY1" fmla="*/ 71316 h 83698"/>
                <a:gd name="connsiteX2" fmla="*/ 341081 w 419224"/>
                <a:gd name="connsiteY2" fmla="*/ 51313 h 83698"/>
                <a:gd name="connsiteX3" fmla="*/ 319173 w 419224"/>
                <a:gd name="connsiteY3" fmla="*/ 30358 h 83698"/>
                <a:gd name="connsiteX4" fmla="*/ 285836 w 419224"/>
                <a:gd name="connsiteY4" fmla="*/ 49408 h 83698"/>
                <a:gd name="connsiteX5" fmla="*/ 273453 w 419224"/>
                <a:gd name="connsiteY5" fmla="*/ 63696 h 83698"/>
                <a:gd name="connsiteX6" fmla="*/ 214398 w 419224"/>
                <a:gd name="connsiteY6" fmla="*/ 53218 h 83698"/>
                <a:gd name="connsiteX7" fmla="*/ 206778 w 419224"/>
                <a:gd name="connsiteY7" fmla="*/ 47503 h 83698"/>
                <a:gd name="connsiteX8" fmla="*/ 168678 w 419224"/>
                <a:gd name="connsiteY8" fmla="*/ 22738 h 83698"/>
                <a:gd name="connsiteX9" fmla="*/ 168678 w 419224"/>
                <a:gd name="connsiteY9" fmla="*/ 22738 h 83698"/>
                <a:gd name="connsiteX10" fmla="*/ 146771 w 419224"/>
                <a:gd name="connsiteY10" fmla="*/ 41788 h 83698"/>
                <a:gd name="connsiteX11" fmla="*/ 121053 w 419224"/>
                <a:gd name="connsiteY11" fmla="*/ 65601 h 83698"/>
                <a:gd name="connsiteX12" fmla="*/ 89621 w 419224"/>
                <a:gd name="connsiteY12" fmla="*/ 46551 h 83698"/>
                <a:gd name="connsiteX13" fmla="*/ 86763 w 419224"/>
                <a:gd name="connsiteY13" fmla="*/ 40836 h 83698"/>
                <a:gd name="connsiteX14" fmla="*/ 61998 w 419224"/>
                <a:gd name="connsiteY14" fmla="*/ 14166 h 83698"/>
                <a:gd name="connsiteX15" fmla="*/ 8658 w 419224"/>
                <a:gd name="connsiteY15" fmla="*/ 22738 h 83698"/>
                <a:gd name="connsiteX16" fmla="*/ 1991 w 419224"/>
                <a:gd name="connsiteY16" fmla="*/ 23691 h 83698"/>
                <a:gd name="connsiteX17" fmla="*/ 1038 w 419224"/>
                <a:gd name="connsiteY17" fmla="*/ 17023 h 83698"/>
                <a:gd name="connsiteX18" fmla="*/ 66761 w 419224"/>
                <a:gd name="connsiteY18" fmla="*/ 5593 h 83698"/>
                <a:gd name="connsiteX19" fmla="*/ 94383 w 419224"/>
                <a:gd name="connsiteY19" fmla="*/ 35121 h 83698"/>
                <a:gd name="connsiteX20" fmla="*/ 98193 w 419224"/>
                <a:gd name="connsiteY20" fmla="*/ 40836 h 83698"/>
                <a:gd name="connsiteX21" fmla="*/ 119148 w 419224"/>
                <a:gd name="connsiteY21" fmla="*/ 56076 h 83698"/>
                <a:gd name="connsiteX22" fmla="*/ 139151 w 419224"/>
                <a:gd name="connsiteY22" fmla="*/ 36073 h 83698"/>
                <a:gd name="connsiteX23" fmla="*/ 168678 w 419224"/>
                <a:gd name="connsiteY23" fmla="*/ 13213 h 83698"/>
                <a:gd name="connsiteX24" fmla="*/ 213446 w 419224"/>
                <a:gd name="connsiteY24" fmla="*/ 40836 h 83698"/>
                <a:gd name="connsiteX25" fmla="*/ 219161 w 419224"/>
                <a:gd name="connsiteY25" fmla="*/ 46551 h 83698"/>
                <a:gd name="connsiteX26" fmla="*/ 265833 w 419224"/>
                <a:gd name="connsiteY26" fmla="*/ 57028 h 83698"/>
                <a:gd name="connsiteX27" fmla="*/ 277263 w 419224"/>
                <a:gd name="connsiteY27" fmla="*/ 43693 h 83698"/>
                <a:gd name="connsiteX28" fmla="*/ 321078 w 419224"/>
                <a:gd name="connsiteY28" fmla="*/ 20833 h 83698"/>
                <a:gd name="connsiteX29" fmla="*/ 348701 w 419224"/>
                <a:gd name="connsiteY29" fmla="*/ 46551 h 83698"/>
                <a:gd name="connsiteX30" fmla="*/ 362988 w 419224"/>
                <a:gd name="connsiteY30" fmla="*/ 64648 h 83698"/>
                <a:gd name="connsiteX31" fmla="*/ 397278 w 419224"/>
                <a:gd name="connsiteY31" fmla="*/ 75126 h 83698"/>
                <a:gd name="connsiteX32" fmla="*/ 409661 w 419224"/>
                <a:gd name="connsiteY32" fmla="*/ 65601 h 83698"/>
                <a:gd name="connsiteX33" fmla="*/ 416328 w 419224"/>
                <a:gd name="connsiteY33" fmla="*/ 63696 h 83698"/>
                <a:gd name="connsiteX34" fmla="*/ 418233 w 419224"/>
                <a:gd name="connsiteY34" fmla="*/ 68458 h 83698"/>
                <a:gd name="connsiteX35" fmla="*/ 399183 w 419224"/>
                <a:gd name="connsiteY35" fmla="*/ 82746 h 83698"/>
                <a:gd name="connsiteX36" fmla="*/ 392516 w 419224"/>
                <a:gd name="connsiteY36" fmla="*/ 83698 h 8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9224" h="83698">
                  <a:moveTo>
                    <a:pt x="392516" y="83698"/>
                  </a:moveTo>
                  <a:cubicBezTo>
                    <a:pt x="380133" y="83698"/>
                    <a:pt x="366798" y="77983"/>
                    <a:pt x="358226" y="71316"/>
                  </a:cubicBezTo>
                  <a:cubicBezTo>
                    <a:pt x="350606" y="65601"/>
                    <a:pt x="345843" y="57981"/>
                    <a:pt x="341081" y="51313"/>
                  </a:cubicBezTo>
                  <a:cubicBezTo>
                    <a:pt x="335366" y="41788"/>
                    <a:pt x="329651" y="33216"/>
                    <a:pt x="319173" y="30358"/>
                  </a:cubicBezTo>
                  <a:cubicBezTo>
                    <a:pt x="302981" y="25596"/>
                    <a:pt x="295361" y="36073"/>
                    <a:pt x="285836" y="49408"/>
                  </a:cubicBezTo>
                  <a:cubicBezTo>
                    <a:pt x="282026" y="54171"/>
                    <a:pt x="278216" y="59886"/>
                    <a:pt x="273453" y="63696"/>
                  </a:cubicBezTo>
                  <a:cubicBezTo>
                    <a:pt x="249641" y="86556"/>
                    <a:pt x="222971" y="61791"/>
                    <a:pt x="214398" y="53218"/>
                  </a:cubicBezTo>
                  <a:cubicBezTo>
                    <a:pt x="211541" y="52266"/>
                    <a:pt x="209636" y="50361"/>
                    <a:pt x="206778" y="47503"/>
                  </a:cubicBezTo>
                  <a:cubicBezTo>
                    <a:pt x="196301" y="37026"/>
                    <a:pt x="182013" y="22738"/>
                    <a:pt x="168678" y="22738"/>
                  </a:cubicBezTo>
                  <a:cubicBezTo>
                    <a:pt x="168678" y="22738"/>
                    <a:pt x="168678" y="22738"/>
                    <a:pt x="168678" y="22738"/>
                  </a:cubicBezTo>
                  <a:cubicBezTo>
                    <a:pt x="159153" y="22738"/>
                    <a:pt x="153438" y="32263"/>
                    <a:pt x="146771" y="41788"/>
                  </a:cubicBezTo>
                  <a:cubicBezTo>
                    <a:pt x="140103" y="51313"/>
                    <a:pt x="132483" y="61791"/>
                    <a:pt x="121053" y="65601"/>
                  </a:cubicBezTo>
                  <a:cubicBezTo>
                    <a:pt x="104861" y="69411"/>
                    <a:pt x="96288" y="56076"/>
                    <a:pt x="89621" y="46551"/>
                  </a:cubicBezTo>
                  <a:cubicBezTo>
                    <a:pt x="88668" y="44646"/>
                    <a:pt x="87716" y="42741"/>
                    <a:pt x="86763" y="40836"/>
                  </a:cubicBezTo>
                  <a:cubicBezTo>
                    <a:pt x="80096" y="30358"/>
                    <a:pt x="73428" y="19881"/>
                    <a:pt x="61998" y="14166"/>
                  </a:cubicBezTo>
                  <a:cubicBezTo>
                    <a:pt x="46758" y="6546"/>
                    <a:pt x="21041" y="7498"/>
                    <a:pt x="8658" y="22738"/>
                  </a:cubicBezTo>
                  <a:cubicBezTo>
                    <a:pt x="6753" y="24643"/>
                    <a:pt x="3896" y="25596"/>
                    <a:pt x="1991" y="23691"/>
                  </a:cubicBezTo>
                  <a:cubicBezTo>
                    <a:pt x="86" y="21786"/>
                    <a:pt x="-867" y="18928"/>
                    <a:pt x="1038" y="17023"/>
                  </a:cubicBezTo>
                  <a:cubicBezTo>
                    <a:pt x="17231" y="-2027"/>
                    <a:pt x="47711" y="-3932"/>
                    <a:pt x="66761" y="5593"/>
                  </a:cubicBezTo>
                  <a:cubicBezTo>
                    <a:pt x="80096" y="12261"/>
                    <a:pt x="87716" y="23691"/>
                    <a:pt x="94383" y="35121"/>
                  </a:cubicBezTo>
                  <a:cubicBezTo>
                    <a:pt x="95336" y="37026"/>
                    <a:pt x="97241" y="38931"/>
                    <a:pt x="98193" y="40836"/>
                  </a:cubicBezTo>
                  <a:cubicBezTo>
                    <a:pt x="104861" y="51313"/>
                    <a:pt x="110576" y="57981"/>
                    <a:pt x="119148" y="56076"/>
                  </a:cubicBezTo>
                  <a:cubicBezTo>
                    <a:pt x="127721" y="54171"/>
                    <a:pt x="133436" y="45598"/>
                    <a:pt x="139151" y="36073"/>
                  </a:cubicBezTo>
                  <a:cubicBezTo>
                    <a:pt x="146771" y="24643"/>
                    <a:pt x="154391" y="13213"/>
                    <a:pt x="168678" y="13213"/>
                  </a:cubicBezTo>
                  <a:cubicBezTo>
                    <a:pt x="184871" y="13213"/>
                    <a:pt x="202016" y="29406"/>
                    <a:pt x="213446" y="40836"/>
                  </a:cubicBezTo>
                  <a:cubicBezTo>
                    <a:pt x="215351" y="42741"/>
                    <a:pt x="217256" y="44646"/>
                    <a:pt x="219161" y="46551"/>
                  </a:cubicBezTo>
                  <a:cubicBezTo>
                    <a:pt x="239163" y="65601"/>
                    <a:pt x="253451" y="68458"/>
                    <a:pt x="265833" y="57028"/>
                  </a:cubicBezTo>
                  <a:cubicBezTo>
                    <a:pt x="269643" y="53218"/>
                    <a:pt x="273453" y="48456"/>
                    <a:pt x="277263" y="43693"/>
                  </a:cubicBezTo>
                  <a:cubicBezTo>
                    <a:pt x="287741" y="30358"/>
                    <a:pt x="299171" y="14166"/>
                    <a:pt x="321078" y="20833"/>
                  </a:cubicBezTo>
                  <a:cubicBezTo>
                    <a:pt x="335366" y="24643"/>
                    <a:pt x="342033" y="35121"/>
                    <a:pt x="348701" y="46551"/>
                  </a:cubicBezTo>
                  <a:cubicBezTo>
                    <a:pt x="353463" y="53218"/>
                    <a:pt x="357273" y="59886"/>
                    <a:pt x="362988" y="64648"/>
                  </a:cubicBezTo>
                  <a:cubicBezTo>
                    <a:pt x="372513" y="71316"/>
                    <a:pt x="385848" y="77031"/>
                    <a:pt x="397278" y="75126"/>
                  </a:cubicBezTo>
                  <a:cubicBezTo>
                    <a:pt x="402993" y="74173"/>
                    <a:pt x="406803" y="70363"/>
                    <a:pt x="409661" y="65601"/>
                  </a:cubicBezTo>
                  <a:cubicBezTo>
                    <a:pt x="410613" y="63696"/>
                    <a:pt x="413471" y="62743"/>
                    <a:pt x="416328" y="63696"/>
                  </a:cubicBezTo>
                  <a:cubicBezTo>
                    <a:pt x="419186" y="63696"/>
                    <a:pt x="420138" y="66553"/>
                    <a:pt x="418233" y="68458"/>
                  </a:cubicBezTo>
                  <a:cubicBezTo>
                    <a:pt x="414423" y="76078"/>
                    <a:pt x="407756" y="80841"/>
                    <a:pt x="399183" y="82746"/>
                  </a:cubicBezTo>
                  <a:cubicBezTo>
                    <a:pt x="397278" y="83698"/>
                    <a:pt x="394421" y="83698"/>
                    <a:pt x="392516" y="8369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C9888782-C422-4494-9327-5D3F0AB0EC9F}"/>
                </a:ext>
              </a:extLst>
            </p:cNvPr>
            <p:cNvSpPr/>
            <p:nvPr/>
          </p:nvSpPr>
          <p:spPr>
            <a:xfrm>
              <a:off x="5886364" y="3420078"/>
              <a:ext cx="418607" cy="85120"/>
            </a:xfrm>
            <a:custGeom>
              <a:avLst/>
              <a:gdLst>
                <a:gd name="connsiteX0" fmla="*/ 392516 w 418607"/>
                <a:gd name="connsiteY0" fmla="*/ 84168 h 85120"/>
                <a:gd name="connsiteX1" fmla="*/ 358226 w 418607"/>
                <a:gd name="connsiteY1" fmla="*/ 71786 h 85120"/>
                <a:gd name="connsiteX2" fmla="*/ 341081 w 418607"/>
                <a:gd name="connsiteY2" fmla="*/ 51783 h 85120"/>
                <a:gd name="connsiteX3" fmla="*/ 319173 w 418607"/>
                <a:gd name="connsiteY3" fmla="*/ 30828 h 85120"/>
                <a:gd name="connsiteX4" fmla="*/ 284883 w 418607"/>
                <a:gd name="connsiteY4" fmla="*/ 50831 h 85120"/>
                <a:gd name="connsiteX5" fmla="*/ 272501 w 418607"/>
                <a:gd name="connsiteY5" fmla="*/ 65118 h 85120"/>
                <a:gd name="connsiteX6" fmla="*/ 213446 w 418607"/>
                <a:gd name="connsiteY6" fmla="*/ 54641 h 85120"/>
                <a:gd name="connsiteX7" fmla="*/ 206778 w 418607"/>
                <a:gd name="connsiteY7" fmla="*/ 48926 h 85120"/>
                <a:gd name="connsiteX8" fmla="*/ 168678 w 418607"/>
                <a:gd name="connsiteY8" fmla="*/ 24161 h 85120"/>
                <a:gd name="connsiteX9" fmla="*/ 146771 w 418607"/>
                <a:gd name="connsiteY9" fmla="*/ 43211 h 85120"/>
                <a:gd name="connsiteX10" fmla="*/ 121053 w 418607"/>
                <a:gd name="connsiteY10" fmla="*/ 67023 h 85120"/>
                <a:gd name="connsiteX11" fmla="*/ 89621 w 418607"/>
                <a:gd name="connsiteY11" fmla="*/ 47973 h 85120"/>
                <a:gd name="connsiteX12" fmla="*/ 85811 w 418607"/>
                <a:gd name="connsiteY12" fmla="*/ 42258 h 85120"/>
                <a:gd name="connsiteX13" fmla="*/ 61998 w 418607"/>
                <a:gd name="connsiteY13" fmla="*/ 14636 h 85120"/>
                <a:gd name="connsiteX14" fmla="*/ 8658 w 418607"/>
                <a:gd name="connsiteY14" fmla="*/ 23208 h 85120"/>
                <a:gd name="connsiteX15" fmla="*/ 1991 w 418607"/>
                <a:gd name="connsiteY15" fmla="*/ 23208 h 85120"/>
                <a:gd name="connsiteX16" fmla="*/ 1038 w 418607"/>
                <a:gd name="connsiteY16" fmla="*/ 16541 h 85120"/>
                <a:gd name="connsiteX17" fmla="*/ 66761 w 418607"/>
                <a:gd name="connsiteY17" fmla="*/ 6063 h 85120"/>
                <a:gd name="connsiteX18" fmla="*/ 94383 w 418607"/>
                <a:gd name="connsiteY18" fmla="*/ 35591 h 85120"/>
                <a:gd name="connsiteX19" fmla="*/ 98193 w 418607"/>
                <a:gd name="connsiteY19" fmla="*/ 41306 h 85120"/>
                <a:gd name="connsiteX20" fmla="*/ 119148 w 418607"/>
                <a:gd name="connsiteY20" fmla="*/ 56546 h 85120"/>
                <a:gd name="connsiteX21" fmla="*/ 139151 w 418607"/>
                <a:gd name="connsiteY21" fmla="*/ 36543 h 85120"/>
                <a:gd name="connsiteX22" fmla="*/ 168678 w 418607"/>
                <a:gd name="connsiteY22" fmla="*/ 13683 h 85120"/>
                <a:gd name="connsiteX23" fmla="*/ 213446 w 418607"/>
                <a:gd name="connsiteY23" fmla="*/ 41306 h 85120"/>
                <a:gd name="connsiteX24" fmla="*/ 219161 w 418607"/>
                <a:gd name="connsiteY24" fmla="*/ 47021 h 85120"/>
                <a:gd name="connsiteX25" fmla="*/ 265833 w 418607"/>
                <a:gd name="connsiteY25" fmla="*/ 57498 h 85120"/>
                <a:gd name="connsiteX26" fmla="*/ 277263 w 418607"/>
                <a:gd name="connsiteY26" fmla="*/ 44163 h 85120"/>
                <a:gd name="connsiteX27" fmla="*/ 321078 w 418607"/>
                <a:gd name="connsiteY27" fmla="*/ 21303 h 85120"/>
                <a:gd name="connsiteX28" fmla="*/ 348701 w 418607"/>
                <a:gd name="connsiteY28" fmla="*/ 47021 h 85120"/>
                <a:gd name="connsiteX29" fmla="*/ 362988 w 418607"/>
                <a:gd name="connsiteY29" fmla="*/ 65118 h 85120"/>
                <a:gd name="connsiteX30" fmla="*/ 397278 w 418607"/>
                <a:gd name="connsiteY30" fmla="*/ 75596 h 85120"/>
                <a:gd name="connsiteX31" fmla="*/ 409661 w 418607"/>
                <a:gd name="connsiteY31" fmla="*/ 66071 h 85120"/>
                <a:gd name="connsiteX32" fmla="*/ 416328 w 418607"/>
                <a:gd name="connsiteY32" fmla="*/ 64166 h 85120"/>
                <a:gd name="connsiteX33" fmla="*/ 418233 w 418607"/>
                <a:gd name="connsiteY33" fmla="*/ 70833 h 85120"/>
                <a:gd name="connsiteX34" fmla="*/ 399183 w 418607"/>
                <a:gd name="connsiteY34" fmla="*/ 85121 h 85120"/>
                <a:gd name="connsiteX35" fmla="*/ 392516 w 418607"/>
                <a:gd name="connsiteY35" fmla="*/ 84168 h 8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8607" h="85120">
                  <a:moveTo>
                    <a:pt x="392516" y="84168"/>
                  </a:moveTo>
                  <a:cubicBezTo>
                    <a:pt x="380133" y="84168"/>
                    <a:pt x="366798" y="78453"/>
                    <a:pt x="358226" y="71786"/>
                  </a:cubicBezTo>
                  <a:cubicBezTo>
                    <a:pt x="350606" y="66071"/>
                    <a:pt x="345843" y="58451"/>
                    <a:pt x="341081" y="51783"/>
                  </a:cubicBezTo>
                  <a:cubicBezTo>
                    <a:pt x="335366" y="42258"/>
                    <a:pt x="329651" y="33686"/>
                    <a:pt x="319173" y="30828"/>
                  </a:cubicBezTo>
                  <a:cubicBezTo>
                    <a:pt x="302981" y="26066"/>
                    <a:pt x="294408" y="37496"/>
                    <a:pt x="284883" y="50831"/>
                  </a:cubicBezTo>
                  <a:cubicBezTo>
                    <a:pt x="281073" y="55593"/>
                    <a:pt x="277263" y="61308"/>
                    <a:pt x="272501" y="65118"/>
                  </a:cubicBezTo>
                  <a:cubicBezTo>
                    <a:pt x="248688" y="87978"/>
                    <a:pt x="222018" y="63213"/>
                    <a:pt x="213446" y="54641"/>
                  </a:cubicBezTo>
                  <a:cubicBezTo>
                    <a:pt x="211541" y="52736"/>
                    <a:pt x="209636" y="50831"/>
                    <a:pt x="206778" y="48926"/>
                  </a:cubicBezTo>
                  <a:cubicBezTo>
                    <a:pt x="196301" y="38448"/>
                    <a:pt x="181061" y="24161"/>
                    <a:pt x="168678" y="24161"/>
                  </a:cubicBezTo>
                  <a:cubicBezTo>
                    <a:pt x="159153" y="24161"/>
                    <a:pt x="153438" y="33686"/>
                    <a:pt x="146771" y="43211"/>
                  </a:cubicBezTo>
                  <a:cubicBezTo>
                    <a:pt x="140103" y="52736"/>
                    <a:pt x="132483" y="63213"/>
                    <a:pt x="121053" y="67023"/>
                  </a:cubicBezTo>
                  <a:cubicBezTo>
                    <a:pt x="104861" y="70833"/>
                    <a:pt x="96288" y="57498"/>
                    <a:pt x="89621" y="47973"/>
                  </a:cubicBezTo>
                  <a:cubicBezTo>
                    <a:pt x="88668" y="46068"/>
                    <a:pt x="86763" y="44163"/>
                    <a:pt x="85811" y="42258"/>
                  </a:cubicBezTo>
                  <a:cubicBezTo>
                    <a:pt x="80096" y="29876"/>
                    <a:pt x="73428" y="20351"/>
                    <a:pt x="61998" y="14636"/>
                  </a:cubicBezTo>
                  <a:cubicBezTo>
                    <a:pt x="46758" y="6063"/>
                    <a:pt x="21041" y="7968"/>
                    <a:pt x="8658" y="23208"/>
                  </a:cubicBezTo>
                  <a:cubicBezTo>
                    <a:pt x="6753" y="25113"/>
                    <a:pt x="3896" y="25113"/>
                    <a:pt x="1991" y="23208"/>
                  </a:cubicBezTo>
                  <a:cubicBezTo>
                    <a:pt x="86" y="22256"/>
                    <a:pt x="-867" y="19398"/>
                    <a:pt x="1038" y="16541"/>
                  </a:cubicBezTo>
                  <a:cubicBezTo>
                    <a:pt x="17231" y="-1557"/>
                    <a:pt x="47711" y="-4414"/>
                    <a:pt x="66761" y="6063"/>
                  </a:cubicBezTo>
                  <a:cubicBezTo>
                    <a:pt x="80096" y="12731"/>
                    <a:pt x="87716" y="24161"/>
                    <a:pt x="94383" y="35591"/>
                  </a:cubicBezTo>
                  <a:cubicBezTo>
                    <a:pt x="95336" y="37496"/>
                    <a:pt x="97241" y="39401"/>
                    <a:pt x="98193" y="41306"/>
                  </a:cubicBezTo>
                  <a:cubicBezTo>
                    <a:pt x="104861" y="51783"/>
                    <a:pt x="110576" y="58451"/>
                    <a:pt x="119148" y="56546"/>
                  </a:cubicBezTo>
                  <a:cubicBezTo>
                    <a:pt x="127721" y="54641"/>
                    <a:pt x="133436" y="46068"/>
                    <a:pt x="139151" y="36543"/>
                  </a:cubicBezTo>
                  <a:cubicBezTo>
                    <a:pt x="146771" y="25113"/>
                    <a:pt x="155343" y="13683"/>
                    <a:pt x="168678" y="13683"/>
                  </a:cubicBezTo>
                  <a:cubicBezTo>
                    <a:pt x="184871" y="13683"/>
                    <a:pt x="202016" y="29876"/>
                    <a:pt x="213446" y="41306"/>
                  </a:cubicBezTo>
                  <a:cubicBezTo>
                    <a:pt x="215351" y="43211"/>
                    <a:pt x="217256" y="45116"/>
                    <a:pt x="219161" y="47021"/>
                  </a:cubicBezTo>
                  <a:cubicBezTo>
                    <a:pt x="239163" y="66071"/>
                    <a:pt x="253451" y="68928"/>
                    <a:pt x="265833" y="57498"/>
                  </a:cubicBezTo>
                  <a:cubicBezTo>
                    <a:pt x="269643" y="53688"/>
                    <a:pt x="273453" y="48926"/>
                    <a:pt x="277263" y="44163"/>
                  </a:cubicBezTo>
                  <a:cubicBezTo>
                    <a:pt x="287741" y="30828"/>
                    <a:pt x="299171" y="14636"/>
                    <a:pt x="321078" y="21303"/>
                  </a:cubicBezTo>
                  <a:cubicBezTo>
                    <a:pt x="335366" y="25113"/>
                    <a:pt x="342033" y="35591"/>
                    <a:pt x="348701" y="47021"/>
                  </a:cubicBezTo>
                  <a:cubicBezTo>
                    <a:pt x="353463" y="53688"/>
                    <a:pt x="357273" y="60356"/>
                    <a:pt x="362988" y="65118"/>
                  </a:cubicBezTo>
                  <a:cubicBezTo>
                    <a:pt x="372513" y="71786"/>
                    <a:pt x="385848" y="77501"/>
                    <a:pt x="397278" y="75596"/>
                  </a:cubicBezTo>
                  <a:cubicBezTo>
                    <a:pt x="402993" y="74643"/>
                    <a:pt x="406803" y="70833"/>
                    <a:pt x="409661" y="66071"/>
                  </a:cubicBezTo>
                  <a:cubicBezTo>
                    <a:pt x="410613" y="64166"/>
                    <a:pt x="413471" y="63213"/>
                    <a:pt x="416328" y="64166"/>
                  </a:cubicBezTo>
                  <a:cubicBezTo>
                    <a:pt x="418233" y="65118"/>
                    <a:pt x="419186" y="67976"/>
                    <a:pt x="418233" y="70833"/>
                  </a:cubicBezTo>
                  <a:cubicBezTo>
                    <a:pt x="414423" y="78453"/>
                    <a:pt x="407756" y="83216"/>
                    <a:pt x="399183" y="85121"/>
                  </a:cubicBezTo>
                  <a:cubicBezTo>
                    <a:pt x="397278" y="83216"/>
                    <a:pt x="394421" y="84168"/>
                    <a:pt x="392516" y="8416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5" name="Heading 15">
            <a:extLst>
              <a:ext uri="{FF2B5EF4-FFF2-40B4-BE49-F238E27FC236}">
                <a16:creationId xmlns:a16="http://schemas.microsoft.com/office/drawing/2014/main" id="{5B6C7DBD-962B-412F-91A5-E16BF9F9E54E}"/>
              </a:ext>
            </a:extLst>
          </p:cNvPr>
          <p:cNvSpPr txBox="1">
            <a:spLocks/>
          </p:cNvSpPr>
          <p:nvPr/>
        </p:nvSpPr>
        <p:spPr>
          <a:xfrm>
            <a:off x="868273" y="592485"/>
            <a:ext cx="6327734" cy="1038057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THIS IS YOUR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4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0B8D39-E9E0-4EB4-AAA6-4CCD798F31E8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6" name="Drawing 1">
              <a:extLst>
                <a:ext uri="{FF2B5EF4-FFF2-40B4-BE49-F238E27FC236}">
                  <a16:creationId xmlns:a16="http://schemas.microsoft.com/office/drawing/2014/main" id="{1A00EC4B-F6C0-4945-9617-8221374CFC89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3">
              <a:extLst>
                <a:ext uri="{FF2B5EF4-FFF2-40B4-BE49-F238E27FC236}">
                  <a16:creationId xmlns:a16="http://schemas.microsoft.com/office/drawing/2014/main" id="{D81E8269-CA30-4832-A141-996E13BB04CB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B65294D4-8D4C-4764-A4F6-170643835CD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E2B2EC72-8CA6-465C-B58B-4262D612BE26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80AAEDAF-3E34-40D7-9658-78045A261AEC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Drawing 8">
              <a:extLst>
                <a:ext uri="{FF2B5EF4-FFF2-40B4-BE49-F238E27FC236}">
                  <a16:creationId xmlns:a16="http://schemas.microsoft.com/office/drawing/2014/main" id="{BE9B2400-5FE3-4872-9074-BC952B5240DA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B7C2E741-9A08-4BE6-909C-219A6EA74A8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5335DC18-DF97-4C7B-8962-CDD3B6944AD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22D50D-F54E-4685-B9CD-78DAB54BCBB7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F49DC52F-8615-4917-91FD-398EE5FD94B0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B80A02F-2291-49B2-9240-685F7002D8D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55D2A5C6-7AC3-4124-802C-F4F867FD8D00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7A8DB4DA-330C-4014-A9C9-7CFAE5000B01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Polyline: figure 32">
                <a:extLst>
                  <a:ext uri="{FF2B5EF4-FFF2-40B4-BE49-F238E27FC236}">
                    <a16:creationId xmlns:a16="http://schemas.microsoft.com/office/drawing/2014/main" id="{1ED02F82-4762-42A2-ACF6-73BFA1980F3E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CAC2BBFC-D1C6-41A7-9E27-C03695999A42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Drawing 22">
              <a:extLst>
                <a:ext uri="{FF2B5EF4-FFF2-40B4-BE49-F238E27FC236}">
                  <a16:creationId xmlns:a16="http://schemas.microsoft.com/office/drawing/2014/main" id="{883509D3-A265-44B7-A37A-5CD7FE912928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Drawing 1">
              <a:extLst>
                <a:ext uri="{FF2B5EF4-FFF2-40B4-BE49-F238E27FC236}">
                  <a16:creationId xmlns:a16="http://schemas.microsoft.com/office/drawing/2014/main" id="{D58F47AE-7F8E-47FD-A32B-4B7AF358F0E4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Drawing 25">
              <a:extLst>
                <a:ext uri="{FF2B5EF4-FFF2-40B4-BE49-F238E27FC236}">
                  <a16:creationId xmlns:a16="http://schemas.microsoft.com/office/drawing/2014/main" id="{1503B5B6-8519-4FCA-AA33-432C0FD7F55A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24" name="Polyline: figure 23">
                <a:extLst>
                  <a:ext uri="{FF2B5EF4-FFF2-40B4-BE49-F238E27FC236}">
                    <a16:creationId xmlns:a16="http://schemas.microsoft.com/office/drawing/2014/main" id="{34D66906-4E8C-4BFA-BFBB-2F122C6BF1B6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A22BAD93-FB89-48EA-BA7D-F85244DC499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1F9E6660-93CB-4F77-9BEF-55C7EF326482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14D0569-A692-42AC-94B5-154118DBCE2A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7414BDD2-4091-4B42-9241-FBBBE754A93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CA8324F-8E41-4619-A62F-F20EC7CB91D4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D248A37-ACEF-4B85-8FF0-E313DD3B5E2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CE1C714C-200B-48A9-A5BF-67FF57EFFF7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9B452268-703E-44EE-9CB6-7C46DB65BEBF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3747CD7-70F5-4F44-8829-054A59B162E2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3962B156-5518-477A-A664-DDF7B9955CFD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366CBC3F-D1BE-436A-8087-418D09E3DC68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547201"/>
              </p:ext>
            </p:extLst>
          </p:nvPr>
        </p:nvGraphicFramePr>
        <p:xfrm>
          <a:off x="1248229" y="2208191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C9F962B-7EA8-4D11-B7EB-C5E555E52A4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156" name="Drawing 1">
              <a:extLst>
                <a:ext uri="{FF2B5EF4-FFF2-40B4-BE49-F238E27FC236}">
                  <a16:creationId xmlns:a16="http://schemas.microsoft.com/office/drawing/2014/main" id="{1FBDD67F-916A-4B4F-9017-5A9D5FFC322D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7" name="Drawing 3">
              <a:extLst>
                <a:ext uri="{FF2B5EF4-FFF2-40B4-BE49-F238E27FC236}">
                  <a16:creationId xmlns:a16="http://schemas.microsoft.com/office/drawing/2014/main" id="{BF3BEB8D-D369-43B0-8EC1-35F67162178C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EEEA0988-79D8-4B3F-B82A-085D946044CF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2AF3EEC5-2036-43EB-8C08-5F03F7E31EDF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D70B08C2-CDF1-41D6-8BF4-E88779E4747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4084661F-C0D1-463D-B5A0-7DDA928C3576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E40BF155-82D2-4D1E-8D5C-2DE3CD5FED08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9380DA13-F66F-4918-B3DC-C6831FD5665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934CC5F0-7BFC-4D18-85C9-9E718796F2F6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5AE4C52D-FD30-4E85-A8FF-AFD55E99C21C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E30D7D30-6EBE-4E91-A529-6AC8CC3081AF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291D3368-CF4C-4C2A-996D-5D3CDC1D4E2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544058F3-8004-49D3-8036-D59CBCD813EC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D60DCB18-B848-4112-B165-27230C401545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50FCAABC-2680-4086-8310-61B801D8DC7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9" name="Drawing 22">
              <a:extLst>
                <a:ext uri="{FF2B5EF4-FFF2-40B4-BE49-F238E27FC236}">
                  <a16:creationId xmlns:a16="http://schemas.microsoft.com/office/drawing/2014/main" id="{F9055DBA-A977-47C9-9BCE-1B7D4F805BF7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Drawing 1">
              <a:extLst>
                <a:ext uri="{FF2B5EF4-FFF2-40B4-BE49-F238E27FC236}">
                  <a16:creationId xmlns:a16="http://schemas.microsoft.com/office/drawing/2014/main" id="{C49FF18B-DD8B-463C-B95B-B9905336285C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1" name="Drawing 25">
              <a:extLst>
                <a:ext uri="{FF2B5EF4-FFF2-40B4-BE49-F238E27FC236}">
                  <a16:creationId xmlns:a16="http://schemas.microsoft.com/office/drawing/2014/main" id="{4DB64B3D-AFCD-4997-B580-5A999C8D28E1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A2B0750A-EBA2-481A-91E0-3AA0B95E943A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46EFA124-8D68-4221-9164-329BE7B1029D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2" name="Drawing 8">
              <a:extLst>
                <a:ext uri="{FF2B5EF4-FFF2-40B4-BE49-F238E27FC236}">
                  <a16:creationId xmlns:a16="http://schemas.microsoft.com/office/drawing/2014/main" id="{72CB538B-731B-4C41-A7CD-8FB22B9BC97B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0DD99DFE-2A69-4CB2-93F7-FFEA283D9630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1C5B173-DA70-4E90-9D7B-930F3937761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B4782DE1-EF45-4077-BE8E-EA3126E8EE39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5C59C550-0453-4D0D-8A70-4067EDF39B62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C5939CE8-4E10-4438-A32E-5E109FB9B8D8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5686E411-58D2-48A2-8ABF-A87D790C868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B749E0C2-1773-471B-AEE7-84A45319DE67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B3640A53-6E51-4003-84F7-628FD3ECB86C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827075BD-B577-4749-9C1F-1A6B844E89B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 rot="11188679">
            <a:off x="4695328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ddf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 rot="11188679">
            <a:off x="947425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ddf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 rot="11188679">
            <a:off x="4695328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 rot="11188679">
            <a:off x="947425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504051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DIAGRAM SECTION</a:t>
            </a:r>
          </a:p>
        </p:txBody>
      </p:sp>
      <p:grpSp>
        <p:nvGrpSpPr>
          <p:cNvPr id="18" name="Drawing 16">
            <a:extLst>
              <a:ext uri="{FF2B5EF4-FFF2-40B4-BE49-F238E27FC236}">
                <a16:creationId xmlns:a16="http://schemas.microsoft.com/office/drawing/2014/main" id="{156AAB00-C048-4BB5-A5DE-316297F53790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25C64EAD-3851-4A62-8EEB-CF13BD17AA90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fccdb9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EAEF835-4EC9-443E-840B-790CE47410CC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feeee7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Drawing 16">
            <a:extLst>
              <a:ext uri="{FF2B5EF4-FFF2-40B4-BE49-F238E27FC236}">
                <a16:creationId xmlns:a16="http://schemas.microsoft.com/office/drawing/2014/main" id="{28590C7D-1D2F-4739-B301-48DB7257D32E}"/>
              </a:ext>
            </a:extLst>
          </p:cNvPr>
          <p:cNvGrpSpPr/>
          <p:nvPr/>
        </p:nvGrpSpPr>
        <p:grpSpPr>
          <a:xfrm rot="12244190">
            <a:off x="6157869" y="-1137341"/>
            <a:ext cx="3843536" cy="3173068"/>
            <a:chOff x="9542963" y="2780179"/>
            <a:chExt cx="4002612" cy="3304395"/>
          </a:xfrm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7EDD13E0-FBAC-4670-9BDF-763B69C14DEA}"/>
                </a:ext>
              </a:extLst>
            </p:cNvPr>
            <p:cNvSpPr/>
            <p:nvPr/>
          </p:nvSpPr>
          <p:spPr>
            <a:xfrm>
              <a:off x="11639095" y="2780179"/>
              <a:ext cx="1906480" cy="203103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fccdb9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8B69E40A-58E9-4575-A418-FC462E6283AE}"/>
                </a:ext>
              </a:extLst>
            </p:cNvPr>
            <p:cNvSpPr/>
            <p:nvPr/>
          </p:nvSpPr>
          <p:spPr>
            <a:xfrm>
              <a:off x="9542963" y="3787884"/>
              <a:ext cx="2724782" cy="2296690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feeee7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B376BCA7-EF14-4E02-88BB-2A526058594A}"/>
              </a:ext>
            </a:extLst>
          </p:cNvPr>
          <p:cNvSpPr/>
          <p:nvPr/>
        </p:nvSpPr>
        <p:spPr>
          <a:xfrm>
            <a:off x="1349428" y="6101211"/>
            <a:ext cx="1034647" cy="85413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528044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826058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401579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10398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DIAGRAM SECTION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4868371" y="3385948"/>
            <a:ext cx="739837" cy="739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3" name="Drawing 82" descr="Picture looks like as rock, turtle, reptile, grass&#10;&#10;">
            <a:extLst>
              <a:ext uri="{FF2B5EF4-FFF2-40B4-BE49-F238E27FC236}">
                <a16:creationId xmlns:a16="http://schemas.microsoft.com/office/drawing/2014/main" id="{D9A5A40C-D661-4479-874B-51384D47B2E0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609" r="10609"/>
          <a:stretch>
            <a:fillRect/>
          </a:stretch>
        </p:blipFill>
        <p:spPr/>
      </p:pic>
      <p:grpSp>
        <p:nvGrpSpPr>
          <p:cNvPr id="52" name="Drawing 16">
            <a:extLst>
              <a:ext uri="{FF2B5EF4-FFF2-40B4-BE49-F238E27FC236}">
                <a16:creationId xmlns:a16="http://schemas.microsoft.com/office/drawing/2014/main" id="{C742E548-3AC4-4F98-BC7A-913958B85A47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662D920-5984-4939-9D2B-F2C53AF91113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fccdb9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77AE20C-D140-4FE1-BDB8-10EE8F1DA4D5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feeee7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9" name="Drawing 88" descr="Picture looks like as reptile, animal, lizard, sits&#10;&#10;">
            <a:extLst>
              <a:ext uri="{FF2B5EF4-FFF2-40B4-BE49-F238E27FC236}">
                <a16:creationId xmlns:a16="http://schemas.microsoft.com/office/drawing/2014/main" id="{7BEF6AA8-84A6-40FD-8979-64A57BCD659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4793" r="4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6238075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64259" y="4524830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21477254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71297" y="2708106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4826073" y="1774534"/>
            <a:ext cx="7943650" cy="4735570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0" name="Drawing 12">
            <a:extLst>
              <a:ext uri="{FF2B5EF4-FFF2-40B4-BE49-F238E27FC236}">
                <a16:creationId xmlns:a16="http://schemas.microsoft.com/office/drawing/2014/main" id="{326E7459-3C9D-4451-90EC-365EF675FD57}"/>
              </a:ext>
            </a:extLst>
          </p:cNvPr>
          <p:cNvSpPr/>
          <p:nvPr/>
        </p:nvSpPr>
        <p:spPr>
          <a:xfrm>
            <a:off x="5807629" y="2333760"/>
            <a:ext cx="564035" cy="672030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ccdb9"/>
              </a:solidFill>
            </a:endParaRPr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A499F369-F671-41C2-8BA6-C395327F66B9}"/>
              </a:ext>
            </a:extLst>
          </p:cNvPr>
          <p:cNvSpPr/>
          <p:nvPr/>
        </p:nvSpPr>
        <p:spPr>
          <a:xfrm rot="2876558">
            <a:off x="-6543404" y="57257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41">
            <a:extLst>
              <a:ext uri="{FF2B5EF4-FFF2-40B4-BE49-F238E27FC236}">
                <a16:creationId xmlns:a16="http://schemas.microsoft.com/office/drawing/2014/main" id="{4F2C13E4-2C7F-4FB0-824D-23F75288FF3B}"/>
              </a:ext>
            </a:extLst>
          </p:cNvPr>
          <p:cNvSpPr/>
          <p:nvPr/>
        </p:nvSpPr>
        <p:spPr>
          <a:xfrm>
            <a:off x="4583359" y="4753522"/>
            <a:ext cx="1439131" cy="1025275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chemeClr val="accent4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Drawing 36">
            <a:extLst>
              <a:ext uri="{FF2B5EF4-FFF2-40B4-BE49-F238E27FC236}">
                <a16:creationId xmlns:a16="http://schemas.microsoft.com/office/drawing/2014/main" id="{39E63F99-6A60-44E1-B5DA-E493D784C077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47CD4A92-06BE-4039-96BE-907B4EB33937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537B8E5E-3285-4EF3-8AEE-161D7BCD849C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A43B794-F895-497B-9429-DFDB519697D1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Drawing 35">
            <a:extLst>
              <a:ext uri="{FF2B5EF4-FFF2-40B4-BE49-F238E27FC236}">
                <a16:creationId xmlns:a16="http://schemas.microsoft.com/office/drawing/2014/main" id="{F31A75DB-8A01-4E6E-977F-2378FD3C12E7}"/>
              </a:ext>
            </a:extLst>
          </p:cNvPr>
          <p:cNvGrpSpPr/>
          <p:nvPr/>
        </p:nvGrpSpPr>
        <p:grpSpPr>
          <a:xfrm>
            <a:off x="7973678" y="-129843"/>
            <a:ext cx="1871572" cy="2164503"/>
            <a:chOff x="5983244" y="3295529"/>
            <a:chExt cx="229063" cy="264915"/>
          </a:xfrm>
          <a:solidFill>
            <a:srgbClr val="fccdb9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5671D40-3E01-4BFF-8A34-CA1458EE0748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3FF5B99-625F-405D-A4F6-848823D5DF7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94480E13-7429-4058-AA78-2B539BD0545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ACB8BD2-6B70-4665-8F7C-1C535FCE4378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07BDCCB-428E-415C-AF25-2F82A3E57602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62A0B2F-FE8F-4F86-BA3C-F9A5BD84D1CF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DC150FC-2A1B-400B-9E46-F6A36BE377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B2A887A-25D2-468C-AC32-FA2B8ECC2077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35CDC1B-F436-4B2B-8D21-0E24EAD0AE56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Drawing 46">
            <a:extLst>
              <a:ext uri="{FF2B5EF4-FFF2-40B4-BE49-F238E27FC236}">
                <a16:creationId xmlns:a16="http://schemas.microsoft.com/office/drawing/2014/main" id="{CB90560F-243F-448D-88C7-2C2598551D81}"/>
              </a:ext>
            </a:extLst>
          </p:cNvPr>
          <p:cNvGrpSpPr/>
          <p:nvPr/>
        </p:nvGrpSpPr>
        <p:grpSpPr>
          <a:xfrm rot="19652264">
            <a:off x="3065146" y="4759162"/>
            <a:ext cx="1525604" cy="1663801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56B648F-C4A4-4E8A-B2E9-B64C6D293D02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676DB0D-808F-4EFD-9EF5-FD0EEE061AF0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98E644F-142E-478E-9CD0-A349B1AEC89C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628650" y="34226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628650" y="40079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628650" y="45932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558580" y="2532308"/>
            <a:ext cx="348380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53" name="Drawing 52" descr="Picture looks like as reptile, animal, dinosaur, zebra&#10;&#10;">
            <a:extLst>
              <a:ext uri="{FF2B5EF4-FFF2-40B4-BE49-F238E27FC236}">
                <a16:creationId xmlns:a16="http://schemas.microsoft.com/office/drawing/2014/main" id="{C889A8B0-8932-4C99-897A-6737F21CF31D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2028" r="12028"/>
          <a:stretch>
            <a:fillRect/>
          </a:stretch>
        </p:blipFill>
        <p:spPr/>
      </p:pic>
      <p:grpSp>
        <p:nvGrpSpPr>
          <p:cNvPr id="32" name="Drawing 30">
            <a:extLst>
              <a:ext uri="{FF2B5EF4-FFF2-40B4-BE49-F238E27FC236}">
                <a16:creationId xmlns:a16="http://schemas.microsoft.com/office/drawing/2014/main" id="{50DB2C67-CD50-4381-B55A-0DBAB4570882}"/>
              </a:ext>
            </a:extLst>
          </p:cNvPr>
          <p:cNvGrpSpPr/>
          <p:nvPr/>
        </p:nvGrpSpPr>
        <p:grpSpPr>
          <a:xfrm>
            <a:off x="354727" y="5330552"/>
            <a:ext cx="827680" cy="2436249"/>
            <a:chOff x="6004559" y="3158114"/>
            <a:chExt cx="184015" cy="541642"/>
          </a:xfrm>
        </p:grpSpPr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688F454-977C-4F9D-83D7-5F36EF5A94A1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D3ED3AE-49CE-4982-8F19-4621E6A3EC7D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7087438-A4D7-4CAE-8DFD-AA6BA87DD0B6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D8CF50-69AB-4D98-B0F7-71EF635065FA}"/>
              </a:ext>
            </a:extLst>
          </p:cNvPr>
          <p:cNvGrpSpPr/>
          <p:nvPr/>
        </p:nvGrpSpPr>
        <p:grpSpPr>
          <a:xfrm>
            <a:off x="1508548" y="1856511"/>
            <a:ext cx="7227787" cy="3576777"/>
            <a:chOff x="1102816" y="1856511"/>
            <a:chExt cx="7227787" cy="3576777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BB334C40-4A16-4450-BAA5-727042C711A7}"/>
                </a:ext>
              </a:extLst>
            </p:cNvPr>
            <p:cNvSpPr/>
            <p:nvPr/>
          </p:nvSpPr>
          <p:spPr>
            <a:xfrm flipH="1">
              <a:off x="5873992" y="4686057"/>
              <a:ext cx="540365" cy="644540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BBD6CB93-00C2-40E9-BBC1-F37E30BA3B18}"/>
                </a:ext>
              </a:extLst>
            </p:cNvPr>
            <p:cNvSpPr/>
            <p:nvPr/>
          </p:nvSpPr>
          <p:spPr>
            <a:xfrm flipH="1">
              <a:off x="3449255" y="4701880"/>
              <a:ext cx="560368" cy="625428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7122B150-D778-40A5-B153-1EB4E9BD9375}"/>
                </a:ext>
              </a:extLst>
            </p:cNvPr>
            <p:cNvSpPr/>
            <p:nvPr/>
          </p:nvSpPr>
          <p:spPr>
            <a:xfrm flipH="1">
              <a:off x="2158614" y="1856511"/>
              <a:ext cx="5695515" cy="218617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A52E9A0-02A6-4A49-AC98-FB7B7568DE95}"/>
                </a:ext>
              </a:extLst>
            </p:cNvPr>
            <p:cNvSpPr/>
            <p:nvPr/>
          </p:nvSpPr>
          <p:spPr>
            <a:xfrm flipH="1">
              <a:off x="1102816" y="2125387"/>
              <a:ext cx="7227787" cy="3307901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52136A74-0B47-49E4-AC99-710A290170D9}"/>
                </a:ext>
              </a:extLst>
            </p:cNvPr>
            <p:cNvSpPr/>
            <p:nvPr/>
          </p:nvSpPr>
          <p:spPr>
            <a:xfrm flipH="1">
              <a:off x="7584488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AB4DF15A-46C7-4719-B02C-A5DDF36AE622}"/>
                </a:ext>
              </a:extLst>
            </p:cNvPr>
            <p:cNvSpPr/>
            <p:nvPr/>
          </p:nvSpPr>
          <p:spPr>
            <a:xfrm flipH="1">
              <a:off x="6150680" y="5133496"/>
              <a:ext cx="221489" cy="180114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94BC49CB-CD92-4E1F-A146-65FF27E99D11}"/>
                </a:ext>
              </a:extLst>
            </p:cNvPr>
            <p:cNvSpPr/>
            <p:nvPr/>
          </p:nvSpPr>
          <p:spPr>
            <a:xfrm flipH="1">
              <a:off x="5459849" y="5119251"/>
              <a:ext cx="532625" cy="220725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87997F44-A069-41F9-A94E-85788E5AE9D4}"/>
                </a:ext>
              </a:extLst>
            </p:cNvPr>
            <p:cNvSpPr/>
            <p:nvPr/>
          </p:nvSpPr>
          <p:spPr>
            <a:xfrm flipH="1">
              <a:off x="3760364" y="5107940"/>
              <a:ext cx="203866" cy="16347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7454D22-E88F-44CB-9F4A-DEFB6BF7A2CB}"/>
                </a:ext>
              </a:extLst>
            </p:cNvPr>
            <p:cNvSpPr/>
            <p:nvPr/>
          </p:nvSpPr>
          <p:spPr>
            <a:xfrm flipH="1">
              <a:off x="3070934" y="5131154"/>
              <a:ext cx="576884" cy="235186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22D9A81-8194-4429-AE74-6CF0BBF60193}"/>
                </a:ext>
              </a:extLst>
            </p:cNvPr>
            <p:cNvSpPr/>
            <p:nvPr/>
          </p:nvSpPr>
          <p:spPr>
            <a:xfrm flipH="1">
              <a:off x="3450634" y="3778565"/>
              <a:ext cx="379689" cy="179743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A215D6B-A5AD-4B40-B07F-0288B5004BC9}"/>
                </a:ext>
              </a:extLst>
            </p:cNvPr>
            <p:cNvSpPr/>
            <p:nvPr/>
          </p:nvSpPr>
          <p:spPr>
            <a:xfrm flipH="1">
              <a:off x="2991833" y="4221985"/>
              <a:ext cx="337501" cy="179300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204C6F-F234-451D-8FB5-E1792F1C2E72}"/>
                </a:ext>
              </a:extLst>
            </p:cNvPr>
            <p:cNvSpPr/>
            <p:nvPr/>
          </p:nvSpPr>
          <p:spPr>
            <a:xfrm flipH="1">
              <a:off x="5053790" y="4406113"/>
              <a:ext cx="337501" cy="179743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D548AE5D-CA72-4BF1-9B8C-567CF2AE5B4B}"/>
                </a:ext>
              </a:extLst>
            </p:cNvPr>
            <p:cNvSpPr/>
            <p:nvPr/>
          </p:nvSpPr>
          <p:spPr>
            <a:xfrm flipH="1">
              <a:off x="8046770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" name="Rectangle 661">
            <a:extLst>
              <a:ext uri="{FF2B5EF4-FFF2-40B4-BE49-F238E27FC236}">
                <a16:creationId xmlns:a16="http://schemas.microsoft.com/office/drawing/2014/main" id="{C0FB8B48-AE68-4854-AB19-8883FD5174DB}"/>
              </a:ext>
            </a:extLst>
          </p:cNvPr>
          <p:cNvSpPr/>
          <p:nvPr/>
        </p:nvSpPr>
        <p:spPr>
          <a:xfrm>
            <a:off x="-4565292" y="4758403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E5B86DA-3065-4FE1-B870-979650724FB8}"/>
              </a:ext>
            </a:extLst>
          </p:cNvPr>
          <p:cNvGrpSpPr/>
          <p:nvPr/>
        </p:nvGrpSpPr>
        <p:grpSpPr>
          <a:xfrm>
            <a:off x="8066196" y="3791842"/>
            <a:ext cx="3780306" cy="1188806"/>
            <a:chOff x="8172687" y="4190448"/>
            <a:chExt cx="3780306" cy="1188806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4E44B77-F3E0-412A-883F-7675A23207E7}"/>
                </a:ext>
              </a:extLst>
            </p:cNvPr>
            <p:cNvSpPr txBox="1"/>
            <p:nvPr/>
          </p:nvSpPr>
          <p:spPr>
            <a:xfrm>
              <a:off x="8172687" y="4190448"/>
              <a:ext cx="378030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1378C6D-E806-4DA2-ADD4-E7E97C91093E}"/>
                </a:ext>
              </a:extLst>
            </p:cNvPr>
            <p:cNvSpPr/>
            <p:nvPr/>
          </p:nvSpPr>
          <p:spPr>
            <a:xfrm>
              <a:off x="8172687" y="5040700"/>
              <a:ext cx="31906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</a:t>
              </a:r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spc="113" dirty="0">
                  <a:ln w="3175">
                    <a:noFill/>
                  </a:ln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JOHN DOE</a:t>
              </a:r>
            </a:p>
          </p:txBody>
        </p:sp>
      </p:grpSp>
      <p:grpSp>
        <p:nvGrpSpPr>
          <p:cNvPr id="79" name="Drawing 77">
            <a:extLst>
              <a:ext uri="{FF2B5EF4-FFF2-40B4-BE49-F238E27FC236}">
                <a16:creationId xmlns:a16="http://schemas.microsoft.com/office/drawing/2014/main" id="{939EF4AF-8B05-4CCE-9C16-4D1C7A9637ED}"/>
              </a:ext>
            </a:extLst>
          </p:cNvPr>
          <p:cNvGrpSpPr/>
          <p:nvPr/>
        </p:nvGrpSpPr>
        <p:grpSpPr>
          <a:xfrm>
            <a:off x="10887993" y="1936837"/>
            <a:ext cx="3066111" cy="1789583"/>
            <a:chOff x="5857875" y="1795853"/>
            <a:chExt cx="3066111" cy="1789583"/>
          </a:xfrm>
          <a:solidFill>
            <a:schemeClr val="accent3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B059BFF2-7A26-49B1-9538-7CC42AAD9ADA}"/>
                </a:ext>
              </a:extLst>
            </p:cNvPr>
            <p:cNvSpPr/>
            <p:nvPr/>
          </p:nvSpPr>
          <p:spPr>
            <a:xfrm>
              <a:off x="5857875" y="2089027"/>
              <a:ext cx="671857" cy="653533"/>
            </a:xfrm>
            <a:custGeom>
              <a:avLst/>
              <a:gdLst>
                <a:gd name="connsiteX0" fmla="*/ 0 w 671857"/>
                <a:gd name="connsiteY0" fmla="*/ 0 h 653533"/>
                <a:gd name="connsiteX1" fmla="*/ 146587 w 671857"/>
                <a:gd name="connsiteY1" fmla="*/ 653534 h 653533"/>
                <a:gd name="connsiteX2" fmla="*/ 671857 w 671857"/>
                <a:gd name="connsiteY2" fmla="*/ 195449 h 6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857" h="653533">
                  <a:moveTo>
                    <a:pt x="0" y="0"/>
                  </a:moveTo>
                  <a:lnTo>
                    <a:pt x="146587" y="653534"/>
                  </a:lnTo>
                  <a:lnTo>
                    <a:pt x="671857" y="19544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0BABCCB-C7AE-4482-A21D-498D6A8AE2EC}"/>
                </a:ext>
              </a:extLst>
            </p:cNvPr>
            <p:cNvSpPr/>
            <p:nvPr/>
          </p:nvSpPr>
          <p:spPr>
            <a:xfrm>
              <a:off x="6816798" y="1795853"/>
              <a:ext cx="720719" cy="696288"/>
            </a:xfrm>
            <a:custGeom>
              <a:avLst/>
              <a:gdLst>
                <a:gd name="connsiteX0" fmla="*/ 0 w 720719"/>
                <a:gd name="connsiteY0" fmla="*/ 0 h 696288"/>
                <a:gd name="connsiteX1" fmla="*/ 67186 w 720719"/>
                <a:gd name="connsiteY1" fmla="*/ 696288 h 696288"/>
                <a:gd name="connsiteX2" fmla="*/ 720719 w 720719"/>
                <a:gd name="connsiteY2" fmla="*/ 287066 h 69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0719" h="696288">
                  <a:moveTo>
                    <a:pt x="0" y="0"/>
                  </a:moveTo>
                  <a:lnTo>
                    <a:pt x="67186" y="696288"/>
                  </a:lnTo>
                  <a:lnTo>
                    <a:pt x="720719" y="287066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66550A1-1AC7-4B58-A79A-24E52F8B467E}"/>
                </a:ext>
              </a:extLst>
            </p:cNvPr>
            <p:cNvSpPr/>
            <p:nvPr/>
          </p:nvSpPr>
          <p:spPr>
            <a:xfrm>
              <a:off x="6401468" y="2712021"/>
              <a:ext cx="745150" cy="610779"/>
            </a:xfrm>
            <a:custGeom>
              <a:avLst/>
              <a:gdLst>
                <a:gd name="connsiteX0" fmla="*/ 0 w 745150"/>
                <a:gd name="connsiteY0" fmla="*/ 0 h 610779"/>
                <a:gd name="connsiteX1" fmla="*/ 745151 w 745150"/>
                <a:gd name="connsiteY1" fmla="*/ 54970 h 610779"/>
                <a:gd name="connsiteX2" fmla="*/ 415330 w 745150"/>
                <a:gd name="connsiteY2" fmla="*/ 610779 h 6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150" h="610779">
                  <a:moveTo>
                    <a:pt x="0" y="0"/>
                  </a:moveTo>
                  <a:lnTo>
                    <a:pt x="745151" y="54970"/>
                  </a:lnTo>
                  <a:lnTo>
                    <a:pt x="415330" y="61077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23080FB-3C41-4C7B-AB79-59FFFE0CF590}"/>
                </a:ext>
              </a:extLst>
            </p:cNvPr>
            <p:cNvSpPr/>
            <p:nvPr/>
          </p:nvSpPr>
          <p:spPr>
            <a:xfrm>
              <a:off x="8227698" y="2547111"/>
              <a:ext cx="696288" cy="635210"/>
            </a:xfrm>
            <a:custGeom>
              <a:avLst/>
              <a:gdLst>
                <a:gd name="connsiteX0" fmla="*/ 696288 w 696288"/>
                <a:gd name="connsiteY0" fmla="*/ 635211 h 635210"/>
                <a:gd name="connsiteX1" fmla="*/ 476408 w 696288"/>
                <a:gd name="connsiteY1" fmla="*/ 0 h 635210"/>
                <a:gd name="connsiteX2" fmla="*/ 0 w 696288"/>
                <a:gd name="connsiteY2" fmla="*/ 519162 h 6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288" h="635210">
                  <a:moveTo>
                    <a:pt x="696288" y="635211"/>
                  </a:moveTo>
                  <a:lnTo>
                    <a:pt x="476408" y="0"/>
                  </a:lnTo>
                  <a:lnTo>
                    <a:pt x="0" y="519162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3E714-2BC2-4B78-83C4-11AE2BCB97C0}"/>
                </a:ext>
              </a:extLst>
            </p:cNvPr>
            <p:cNvSpPr/>
            <p:nvPr/>
          </p:nvSpPr>
          <p:spPr>
            <a:xfrm>
              <a:off x="7250451" y="2907471"/>
              <a:ext cx="751258" cy="677964"/>
            </a:xfrm>
            <a:custGeom>
              <a:avLst/>
              <a:gdLst>
                <a:gd name="connsiteX0" fmla="*/ 751258 w 751258"/>
                <a:gd name="connsiteY0" fmla="*/ 677965 h 677964"/>
                <a:gd name="connsiteX1" fmla="*/ 610779 w 751258"/>
                <a:gd name="connsiteY1" fmla="*/ 0 h 677964"/>
                <a:gd name="connsiteX2" fmla="*/ 0 w 751258"/>
                <a:gd name="connsiteY2" fmla="*/ 476408 h 67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258" h="677964">
                  <a:moveTo>
                    <a:pt x="751258" y="677965"/>
                  </a:moveTo>
                  <a:lnTo>
                    <a:pt x="610779" y="0"/>
                  </a:lnTo>
                  <a:lnTo>
                    <a:pt x="0" y="476408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23C8B98-0647-431D-BCD2-903C1D8FB9AB}"/>
                </a:ext>
              </a:extLst>
            </p:cNvPr>
            <p:cNvSpPr/>
            <p:nvPr/>
          </p:nvSpPr>
          <p:spPr>
            <a:xfrm>
              <a:off x="7568056" y="2070703"/>
              <a:ext cx="739042" cy="592455"/>
            </a:xfrm>
            <a:custGeom>
              <a:avLst/>
              <a:gdLst>
                <a:gd name="connsiteX0" fmla="*/ 739043 w 739042"/>
                <a:gd name="connsiteY0" fmla="*/ 555809 h 592455"/>
                <a:gd name="connsiteX1" fmla="*/ 0 w 739042"/>
                <a:gd name="connsiteY1" fmla="*/ 592456 h 592455"/>
                <a:gd name="connsiteX2" fmla="*/ 256527 w 739042"/>
                <a:gd name="connsiteY2" fmla="*/ 0 h 59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042" h="592455">
                  <a:moveTo>
                    <a:pt x="739043" y="555809"/>
                  </a:moveTo>
                  <a:lnTo>
                    <a:pt x="0" y="592456"/>
                  </a:lnTo>
                  <a:lnTo>
                    <a:pt x="256527" y="0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E68157AA-3D61-4844-9819-C210EF3A0FB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21" r="10621"/>
          <a:stretch>
            <a:fillRect/>
          </a:stretch>
        </p:blipFill>
        <p:spPr/>
      </p:pic>
      <p:grpSp>
        <p:nvGrpSpPr>
          <p:cNvPr id="88" name="Drawing 86">
            <a:extLst>
              <a:ext uri="{FF2B5EF4-FFF2-40B4-BE49-F238E27FC236}">
                <a16:creationId xmlns:a16="http://schemas.microsoft.com/office/drawing/2014/main" id="{2E9A563F-FEBE-461B-9D8D-9FC79F56E77C}"/>
              </a:ext>
            </a:extLst>
          </p:cNvPr>
          <p:cNvGrpSpPr/>
          <p:nvPr/>
        </p:nvGrpSpPr>
        <p:grpSpPr>
          <a:xfrm>
            <a:off x="6887242" y="5165795"/>
            <a:ext cx="1638257" cy="1191102"/>
            <a:chOff x="5901187" y="3286125"/>
            <a:chExt cx="386473" cy="280987"/>
          </a:xfrm>
          <a:solidFill>
            <a:schemeClr val="accent4"/>
          </a:solidFill>
        </p:grpSpPr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414848A-F639-4E2D-8828-297E2ECAA915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510065F-33EF-463A-B943-951DF196C2A3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1" name="Drawing 90">
            <a:extLst>
              <a:ext uri="{FF2B5EF4-FFF2-40B4-BE49-F238E27FC236}">
                <a16:creationId xmlns:a16="http://schemas.microsoft.com/office/drawing/2014/main" id="{D59584D7-4661-4643-AB49-AC2AD496E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1164">
            <a:off x="8514011" y="-561927"/>
            <a:ext cx="1049360" cy="14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awing 11" descr="Picture looks like as reptile, lizard, animal, sits&#10;&#10;">
            <a:extLst>
              <a:ext uri="{FF2B5EF4-FFF2-40B4-BE49-F238E27FC236}">
                <a16:creationId xmlns:a16="http://schemas.microsoft.com/office/drawing/2014/main" id="{8EA3F00D-7876-47F2-9B41-23B65A573A60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8790" r="8790"/>
          <a:stretch>
            <a:fillRect/>
          </a:stretch>
        </p:blipFill>
        <p:spPr/>
      </p:pic>
      <p:pic>
        <p:nvPicPr>
          <p:cNvPr id="14" name="Drawing 13" descr="Picture looks like as reptile, animal, lizard, sits&#10;&#10;">
            <a:extLst>
              <a:ext uri="{FF2B5EF4-FFF2-40B4-BE49-F238E27FC236}">
                <a16:creationId xmlns:a16="http://schemas.microsoft.com/office/drawing/2014/main" id="{C113E920-2318-47B6-880B-8C3769F3CF83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34" r="4834"/>
          <a:stretch>
            <a:fillRect/>
          </a:stretch>
        </p:blipFill>
        <p:spPr/>
      </p:pic>
      <p:pic>
        <p:nvPicPr>
          <p:cNvPr id="18" name="Drawing 17" descr="Picture looks like as animal, lizard, reptile, external&#10;&#10;">
            <a:extLst>
              <a:ext uri="{FF2B5EF4-FFF2-40B4-BE49-F238E27FC236}">
                <a16:creationId xmlns:a16="http://schemas.microsoft.com/office/drawing/2014/main" id="{18EBC1BD-F831-4BB1-A218-5CA85CF383A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173" b="26173"/>
          <a:stretch>
            <a:fillRect/>
          </a:stretch>
        </p:blipFill>
        <p:spPr/>
      </p:pic>
      <p:grpSp>
        <p:nvGrpSpPr>
          <p:cNvPr id="85" name="Drawing 83">
            <a:extLst>
              <a:ext uri="{FF2B5EF4-FFF2-40B4-BE49-F238E27FC236}">
                <a16:creationId xmlns:a16="http://schemas.microsoft.com/office/drawing/2014/main" id="{4F82BDC4-704F-46EA-8FF7-40C80279151A}"/>
              </a:ext>
            </a:extLst>
          </p:cNvPr>
          <p:cNvGrpSpPr/>
          <p:nvPr/>
        </p:nvGrpSpPr>
        <p:grpSpPr>
          <a:xfrm>
            <a:off x="10139871" y="2720976"/>
            <a:ext cx="1799984" cy="1520841"/>
            <a:chOff x="2419977" y="2489333"/>
            <a:chExt cx="1799984" cy="1520841"/>
          </a:xfrm>
          <a:solidFill>
            <a:srgbClr val="ffffff"/>
          </a:solidFill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BE441319-2BFF-4EC2-9520-DA99734D05B1}"/>
                </a:ext>
              </a:extLst>
            </p:cNvPr>
            <p:cNvSpPr/>
            <p:nvPr/>
          </p:nvSpPr>
          <p:spPr>
            <a:xfrm>
              <a:off x="2938470" y="3056042"/>
              <a:ext cx="254925" cy="288794"/>
            </a:xfrm>
            <a:custGeom>
              <a:avLst/>
              <a:gdLst>
                <a:gd name="connsiteX0" fmla="*/ 254926 w 254925"/>
                <a:gd name="connsiteY0" fmla="*/ 128162 h 288794"/>
                <a:gd name="connsiteX1" fmla="*/ 215961 w 254925"/>
                <a:gd name="connsiteY1" fmla="*/ 238562 h 288794"/>
                <a:gd name="connsiteX2" fmla="*/ 86079 w 254925"/>
                <a:gd name="connsiteY2" fmla="*/ 284021 h 288794"/>
                <a:gd name="connsiteX3" fmla="*/ 1655 w 254925"/>
                <a:gd name="connsiteY3" fmla="*/ 180115 h 288794"/>
                <a:gd name="connsiteX4" fmla="*/ 34126 w 254925"/>
                <a:gd name="connsiteY4" fmla="*/ 50232 h 288794"/>
                <a:gd name="connsiteX5" fmla="*/ 164008 w 254925"/>
                <a:gd name="connsiteY5" fmla="*/ 4774 h 288794"/>
                <a:gd name="connsiteX6" fmla="*/ 254926 w 254925"/>
                <a:gd name="connsiteY6" fmla="*/ 128162 h 28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925" h="288794">
                  <a:moveTo>
                    <a:pt x="254926" y="128162"/>
                  </a:moveTo>
                  <a:cubicBezTo>
                    <a:pt x="254926" y="167127"/>
                    <a:pt x="241937" y="206091"/>
                    <a:pt x="215961" y="238562"/>
                  </a:cubicBezTo>
                  <a:cubicBezTo>
                    <a:pt x="183490" y="284021"/>
                    <a:pt x="138032" y="297009"/>
                    <a:pt x="86079" y="284021"/>
                  </a:cubicBezTo>
                  <a:cubicBezTo>
                    <a:pt x="34126" y="271033"/>
                    <a:pt x="8149" y="232068"/>
                    <a:pt x="1655" y="180115"/>
                  </a:cubicBezTo>
                  <a:cubicBezTo>
                    <a:pt x="-4839" y="134656"/>
                    <a:pt x="8149" y="89197"/>
                    <a:pt x="34126" y="50232"/>
                  </a:cubicBezTo>
                  <a:cubicBezTo>
                    <a:pt x="66596" y="4774"/>
                    <a:pt x="112055" y="-8215"/>
                    <a:pt x="164008" y="4774"/>
                  </a:cubicBezTo>
                  <a:cubicBezTo>
                    <a:pt x="222455" y="30750"/>
                    <a:pt x="254926" y="69715"/>
                    <a:pt x="254926" y="128162"/>
                  </a:cubicBezTo>
                  <a:close/>
                </a:path>
              </a:pathLst>
            </a:custGeom>
            <a:solidFill>
              <a:srgbClr val="ffffff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1159469C-B9FA-40C8-848C-5BD832E1A168}"/>
                </a:ext>
              </a:extLst>
            </p:cNvPr>
            <p:cNvSpPr/>
            <p:nvPr/>
          </p:nvSpPr>
          <p:spPr>
            <a:xfrm>
              <a:off x="3426268" y="3337851"/>
              <a:ext cx="234704" cy="261130"/>
            </a:xfrm>
            <a:custGeom>
              <a:avLst/>
              <a:gdLst>
                <a:gd name="connsiteX0" fmla="*/ 234705 w 234704"/>
                <a:gd name="connsiteY0" fmla="*/ 125600 h 261130"/>
                <a:gd name="connsiteX1" fmla="*/ 59364 w 234704"/>
                <a:gd name="connsiteY1" fmla="*/ 248988 h 261130"/>
                <a:gd name="connsiteX2" fmla="*/ 7411 w 234704"/>
                <a:gd name="connsiteY2" fmla="*/ 106117 h 261130"/>
                <a:gd name="connsiteX3" fmla="*/ 143787 w 234704"/>
                <a:gd name="connsiteY3" fmla="*/ 2211 h 261130"/>
                <a:gd name="connsiteX4" fmla="*/ 234705 w 234704"/>
                <a:gd name="connsiteY4" fmla="*/ 125600 h 2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4" h="261130">
                  <a:moveTo>
                    <a:pt x="234705" y="125600"/>
                  </a:moveTo>
                  <a:cubicBezTo>
                    <a:pt x="234705" y="229506"/>
                    <a:pt x="143787" y="287953"/>
                    <a:pt x="59364" y="248988"/>
                  </a:cubicBezTo>
                  <a:cubicBezTo>
                    <a:pt x="7411" y="223012"/>
                    <a:pt x="-12072" y="171059"/>
                    <a:pt x="7411" y="106117"/>
                  </a:cubicBezTo>
                  <a:cubicBezTo>
                    <a:pt x="26893" y="34682"/>
                    <a:pt x="91834" y="-10777"/>
                    <a:pt x="143787" y="2211"/>
                  </a:cubicBezTo>
                  <a:cubicBezTo>
                    <a:pt x="195740" y="8706"/>
                    <a:pt x="234705" y="60659"/>
                    <a:pt x="234705" y="125600"/>
                  </a:cubicBezTo>
                  <a:close/>
                </a:path>
              </a:pathLst>
            </a:custGeom>
            <a:solidFill>
              <a:srgbClr val="ffffff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57895FFA-60D3-4B20-A7C0-DCE674BC034A}"/>
                </a:ext>
              </a:extLst>
            </p:cNvPr>
            <p:cNvSpPr/>
            <p:nvPr/>
          </p:nvSpPr>
          <p:spPr>
            <a:xfrm>
              <a:off x="3803843" y="3769899"/>
              <a:ext cx="214306" cy="240275"/>
            </a:xfrm>
            <a:custGeom>
              <a:avLst/>
              <a:gdLst>
                <a:gd name="connsiteX0" fmla="*/ 0 w 214306"/>
                <a:gd name="connsiteY0" fmla="*/ 135152 h 240275"/>
                <a:gd name="connsiteX1" fmla="*/ 58447 w 214306"/>
                <a:gd name="connsiteY1" fmla="*/ 18257 h 240275"/>
                <a:gd name="connsiteX2" fmla="*/ 155859 w 214306"/>
                <a:gd name="connsiteY2" fmla="*/ 11763 h 240275"/>
                <a:gd name="connsiteX3" fmla="*/ 214306 w 214306"/>
                <a:gd name="connsiteY3" fmla="*/ 102681 h 240275"/>
                <a:gd name="connsiteX4" fmla="*/ 188330 w 214306"/>
                <a:gd name="connsiteY4" fmla="*/ 180611 h 240275"/>
                <a:gd name="connsiteX5" fmla="*/ 77930 w 214306"/>
                <a:gd name="connsiteY5" fmla="*/ 239058 h 240275"/>
                <a:gd name="connsiteX6" fmla="*/ 0 w 214306"/>
                <a:gd name="connsiteY6" fmla="*/ 135152 h 24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306" h="240275">
                  <a:moveTo>
                    <a:pt x="0" y="135152"/>
                  </a:moveTo>
                  <a:cubicBezTo>
                    <a:pt x="0" y="83199"/>
                    <a:pt x="19482" y="50728"/>
                    <a:pt x="58447" y="18257"/>
                  </a:cubicBezTo>
                  <a:cubicBezTo>
                    <a:pt x="90918" y="-1225"/>
                    <a:pt x="123388" y="-7719"/>
                    <a:pt x="155859" y="11763"/>
                  </a:cubicBezTo>
                  <a:cubicBezTo>
                    <a:pt x="194824" y="31246"/>
                    <a:pt x="214306" y="63716"/>
                    <a:pt x="214306" y="102681"/>
                  </a:cubicBezTo>
                  <a:cubicBezTo>
                    <a:pt x="214306" y="128658"/>
                    <a:pt x="207812" y="154634"/>
                    <a:pt x="188330" y="180611"/>
                  </a:cubicBezTo>
                  <a:cubicBezTo>
                    <a:pt x="162353" y="226069"/>
                    <a:pt x="116894" y="245552"/>
                    <a:pt x="77930" y="239058"/>
                  </a:cubicBezTo>
                  <a:cubicBezTo>
                    <a:pt x="25977" y="226069"/>
                    <a:pt x="0" y="187105"/>
                    <a:pt x="0" y="135152"/>
                  </a:cubicBezTo>
                  <a:close/>
                </a:path>
              </a:pathLst>
            </a:custGeom>
            <a:solidFill>
              <a:srgbClr val="ffffff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2BB9317-AD89-4189-BFBE-1B2CCB8DA3E6}"/>
                </a:ext>
              </a:extLst>
            </p:cNvPr>
            <p:cNvSpPr/>
            <p:nvPr/>
          </p:nvSpPr>
          <p:spPr>
            <a:xfrm>
              <a:off x="3465530" y="2688429"/>
              <a:ext cx="215630" cy="223638"/>
            </a:xfrm>
            <a:custGeom>
              <a:avLst/>
              <a:gdLst>
                <a:gd name="connsiteX0" fmla="*/ 214925 w 215630"/>
                <a:gd name="connsiteY0" fmla="*/ 119116 h 223638"/>
                <a:gd name="connsiteX1" fmla="*/ 98031 w 215630"/>
                <a:gd name="connsiteY1" fmla="*/ 223021 h 223638"/>
                <a:gd name="connsiteX2" fmla="*/ 619 w 215630"/>
                <a:gd name="connsiteY2" fmla="*/ 99633 h 223638"/>
                <a:gd name="connsiteX3" fmla="*/ 124007 w 215630"/>
                <a:gd name="connsiteY3" fmla="*/ 2221 h 223638"/>
                <a:gd name="connsiteX4" fmla="*/ 214925 w 215630"/>
                <a:gd name="connsiteY4" fmla="*/ 119116 h 22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30" h="223638">
                  <a:moveTo>
                    <a:pt x="214925" y="119116"/>
                  </a:moveTo>
                  <a:cubicBezTo>
                    <a:pt x="208431" y="184057"/>
                    <a:pt x="156478" y="229516"/>
                    <a:pt x="98031" y="223021"/>
                  </a:cubicBezTo>
                  <a:cubicBezTo>
                    <a:pt x="39583" y="216527"/>
                    <a:pt x="-5875" y="158080"/>
                    <a:pt x="619" y="99633"/>
                  </a:cubicBezTo>
                  <a:cubicBezTo>
                    <a:pt x="619" y="34692"/>
                    <a:pt x="59066" y="-10767"/>
                    <a:pt x="124007" y="2221"/>
                  </a:cubicBezTo>
                  <a:cubicBezTo>
                    <a:pt x="182454" y="8715"/>
                    <a:pt x="221419" y="54174"/>
                    <a:pt x="214925" y="119116"/>
                  </a:cubicBezTo>
                  <a:close/>
                </a:path>
              </a:pathLst>
            </a:custGeom>
            <a:solidFill>
              <a:srgbClr val="ffffff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7236911-22A3-44AA-8D17-51D88290951E}"/>
                </a:ext>
              </a:extLst>
            </p:cNvPr>
            <p:cNvSpPr/>
            <p:nvPr/>
          </p:nvSpPr>
          <p:spPr>
            <a:xfrm>
              <a:off x="3044031" y="3722600"/>
              <a:ext cx="214305" cy="221415"/>
            </a:xfrm>
            <a:custGeom>
              <a:avLst/>
              <a:gdLst>
                <a:gd name="connsiteX0" fmla="*/ 0 w 214305"/>
                <a:gd name="connsiteY0" fmla="*/ 111015 h 221415"/>
                <a:gd name="connsiteX1" fmla="*/ 110400 w 214305"/>
                <a:gd name="connsiteY1" fmla="*/ 615 h 221415"/>
                <a:gd name="connsiteX2" fmla="*/ 214306 w 214305"/>
                <a:gd name="connsiteY2" fmla="*/ 111015 h 221415"/>
                <a:gd name="connsiteX3" fmla="*/ 97412 w 214305"/>
                <a:gd name="connsiteY3" fmla="*/ 221415 h 221415"/>
                <a:gd name="connsiteX4" fmla="*/ 0 w 214305"/>
                <a:gd name="connsiteY4" fmla="*/ 111015 h 22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5" h="221415">
                  <a:moveTo>
                    <a:pt x="0" y="111015"/>
                  </a:moveTo>
                  <a:cubicBezTo>
                    <a:pt x="0" y="39580"/>
                    <a:pt x="45459" y="-5879"/>
                    <a:pt x="110400" y="615"/>
                  </a:cubicBezTo>
                  <a:cubicBezTo>
                    <a:pt x="168847" y="7109"/>
                    <a:pt x="214306" y="52568"/>
                    <a:pt x="214306" y="111015"/>
                  </a:cubicBezTo>
                  <a:cubicBezTo>
                    <a:pt x="214306" y="169462"/>
                    <a:pt x="155859" y="221415"/>
                    <a:pt x="97412" y="221415"/>
                  </a:cubicBezTo>
                  <a:cubicBezTo>
                    <a:pt x="45459" y="221415"/>
                    <a:pt x="0" y="175957"/>
                    <a:pt x="0" y="111015"/>
                  </a:cubicBezTo>
                  <a:close/>
                </a:path>
              </a:pathLst>
            </a:custGeom>
            <a:solidFill>
              <a:srgbClr val="ffffff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F95E4D4-44FF-4314-831A-4AB8779A6CA5}"/>
                </a:ext>
              </a:extLst>
            </p:cNvPr>
            <p:cNvSpPr/>
            <p:nvPr/>
          </p:nvSpPr>
          <p:spPr>
            <a:xfrm>
              <a:off x="3972690" y="3105779"/>
              <a:ext cx="214306" cy="221744"/>
            </a:xfrm>
            <a:custGeom>
              <a:avLst/>
              <a:gdLst>
                <a:gd name="connsiteX0" fmla="*/ 214306 w 214306"/>
                <a:gd name="connsiteY0" fmla="*/ 117389 h 221744"/>
                <a:gd name="connsiteX1" fmla="*/ 116894 w 214306"/>
                <a:gd name="connsiteY1" fmla="*/ 221295 h 221744"/>
                <a:gd name="connsiteX2" fmla="*/ 0 w 214306"/>
                <a:gd name="connsiteY2" fmla="*/ 97906 h 221744"/>
                <a:gd name="connsiteX3" fmla="*/ 103906 w 214306"/>
                <a:gd name="connsiteY3" fmla="*/ 495 h 221744"/>
                <a:gd name="connsiteX4" fmla="*/ 214306 w 214306"/>
                <a:gd name="connsiteY4" fmla="*/ 117389 h 22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6" h="221744">
                  <a:moveTo>
                    <a:pt x="214306" y="117389"/>
                  </a:moveTo>
                  <a:cubicBezTo>
                    <a:pt x="214306" y="175836"/>
                    <a:pt x="175341" y="221295"/>
                    <a:pt x="116894" y="221295"/>
                  </a:cubicBezTo>
                  <a:cubicBezTo>
                    <a:pt x="58447" y="227789"/>
                    <a:pt x="0" y="162848"/>
                    <a:pt x="0" y="97906"/>
                  </a:cubicBezTo>
                  <a:cubicBezTo>
                    <a:pt x="0" y="45953"/>
                    <a:pt x="51953" y="495"/>
                    <a:pt x="103906" y="495"/>
                  </a:cubicBezTo>
                  <a:cubicBezTo>
                    <a:pt x="162353" y="-6000"/>
                    <a:pt x="214306" y="52448"/>
                    <a:pt x="214306" y="117389"/>
                  </a:cubicBezTo>
                  <a:close/>
                </a:path>
              </a:pathLst>
            </a:custGeom>
            <a:solidFill>
              <a:srgbClr val="ffffff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5600C14-1004-4E2C-B660-2F2E5F8D287F}"/>
                </a:ext>
              </a:extLst>
            </p:cNvPr>
            <p:cNvSpPr/>
            <p:nvPr/>
          </p:nvSpPr>
          <p:spPr>
            <a:xfrm>
              <a:off x="3998118" y="2489333"/>
              <a:ext cx="221844" cy="207811"/>
            </a:xfrm>
            <a:custGeom>
              <a:avLst/>
              <a:gdLst>
                <a:gd name="connsiteX0" fmla="*/ 110949 w 221844"/>
                <a:gd name="connsiteY0" fmla="*/ 0 h 207811"/>
                <a:gd name="connsiteX1" fmla="*/ 221349 w 221844"/>
                <a:gd name="connsiteY1" fmla="*/ 90918 h 207811"/>
                <a:gd name="connsiteX2" fmla="*/ 104455 w 221844"/>
                <a:gd name="connsiteY2" fmla="*/ 207812 h 207811"/>
                <a:gd name="connsiteX3" fmla="*/ 549 w 221844"/>
                <a:gd name="connsiteY3" fmla="*/ 110400 h 207811"/>
                <a:gd name="connsiteX4" fmla="*/ 110949 w 221844"/>
                <a:gd name="connsiteY4" fmla="*/ 0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44" h="207811">
                  <a:moveTo>
                    <a:pt x="110949" y="0"/>
                  </a:moveTo>
                  <a:cubicBezTo>
                    <a:pt x="162902" y="0"/>
                    <a:pt x="214855" y="38965"/>
                    <a:pt x="221349" y="90918"/>
                  </a:cubicBezTo>
                  <a:cubicBezTo>
                    <a:pt x="227843" y="149365"/>
                    <a:pt x="169396" y="207812"/>
                    <a:pt x="104455" y="207812"/>
                  </a:cubicBezTo>
                  <a:cubicBezTo>
                    <a:pt x="52502" y="207812"/>
                    <a:pt x="7043" y="162353"/>
                    <a:pt x="549" y="110400"/>
                  </a:cubicBezTo>
                  <a:cubicBezTo>
                    <a:pt x="-5945" y="58447"/>
                    <a:pt x="46008" y="0"/>
                    <a:pt x="110949" y="0"/>
                  </a:cubicBezTo>
                  <a:close/>
                </a:path>
              </a:pathLst>
            </a:custGeom>
            <a:solidFill>
              <a:srgbClr val="ffffff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A697095-1C87-44D5-8279-DE185F00210B}"/>
                </a:ext>
              </a:extLst>
            </p:cNvPr>
            <p:cNvSpPr/>
            <p:nvPr/>
          </p:nvSpPr>
          <p:spPr>
            <a:xfrm>
              <a:off x="2582399" y="3534886"/>
              <a:ext cx="214855" cy="214305"/>
            </a:xfrm>
            <a:custGeom>
              <a:avLst/>
              <a:gdLst>
                <a:gd name="connsiteX0" fmla="*/ 214855 w 214855"/>
                <a:gd name="connsiteY0" fmla="*/ 97412 h 214305"/>
                <a:gd name="connsiteX1" fmla="*/ 104455 w 214855"/>
                <a:gd name="connsiteY1" fmla="*/ 214306 h 214305"/>
                <a:gd name="connsiteX2" fmla="*/ 549 w 214855"/>
                <a:gd name="connsiteY2" fmla="*/ 123388 h 214305"/>
                <a:gd name="connsiteX3" fmla="*/ 110949 w 214855"/>
                <a:gd name="connsiteY3" fmla="*/ 0 h 214305"/>
                <a:gd name="connsiteX4" fmla="*/ 214855 w 214855"/>
                <a:gd name="connsiteY4" fmla="*/ 97412 h 21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55" h="214305">
                  <a:moveTo>
                    <a:pt x="214855" y="97412"/>
                  </a:moveTo>
                  <a:cubicBezTo>
                    <a:pt x="214855" y="155859"/>
                    <a:pt x="162902" y="214306"/>
                    <a:pt x="104455" y="214306"/>
                  </a:cubicBezTo>
                  <a:cubicBezTo>
                    <a:pt x="46008" y="214306"/>
                    <a:pt x="549" y="175341"/>
                    <a:pt x="549" y="123388"/>
                  </a:cubicBezTo>
                  <a:cubicBezTo>
                    <a:pt x="-5945" y="58447"/>
                    <a:pt x="46008" y="0"/>
                    <a:pt x="110949" y="0"/>
                  </a:cubicBezTo>
                  <a:cubicBezTo>
                    <a:pt x="169396" y="0"/>
                    <a:pt x="214855" y="45459"/>
                    <a:pt x="214855" y="97412"/>
                  </a:cubicBezTo>
                  <a:close/>
                </a:path>
              </a:pathLst>
            </a:custGeom>
            <a:solidFill>
              <a:srgbClr val="ffffff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A86EA296-4912-41BC-ADC3-8FA2A1DF89CF}"/>
                </a:ext>
              </a:extLst>
            </p:cNvPr>
            <p:cNvSpPr/>
            <p:nvPr/>
          </p:nvSpPr>
          <p:spPr>
            <a:xfrm>
              <a:off x="2419977" y="2671168"/>
              <a:ext cx="201936" cy="207811"/>
            </a:xfrm>
            <a:custGeom>
              <a:avLst/>
              <a:gdLst>
                <a:gd name="connsiteX0" fmla="*/ 201936 w 201936"/>
                <a:gd name="connsiteY0" fmla="*/ 103906 h 207811"/>
                <a:gd name="connsiteX1" fmla="*/ 104525 w 201936"/>
                <a:gd name="connsiteY1" fmla="*/ 207812 h 207811"/>
                <a:gd name="connsiteX2" fmla="*/ 619 w 201936"/>
                <a:gd name="connsiteY2" fmla="*/ 110400 h 207811"/>
                <a:gd name="connsiteX3" fmla="*/ 98031 w 201936"/>
                <a:gd name="connsiteY3" fmla="*/ 0 h 207811"/>
                <a:gd name="connsiteX4" fmla="*/ 201936 w 201936"/>
                <a:gd name="connsiteY4" fmla="*/ 103906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36" h="207811">
                  <a:moveTo>
                    <a:pt x="201936" y="103906"/>
                  </a:moveTo>
                  <a:cubicBezTo>
                    <a:pt x="201936" y="155859"/>
                    <a:pt x="162972" y="201318"/>
                    <a:pt x="104525" y="207812"/>
                  </a:cubicBezTo>
                  <a:cubicBezTo>
                    <a:pt x="52572" y="207812"/>
                    <a:pt x="7113" y="168847"/>
                    <a:pt x="619" y="110400"/>
                  </a:cubicBezTo>
                  <a:cubicBezTo>
                    <a:pt x="-5875" y="51953"/>
                    <a:pt x="39583" y="0"/>
                    <a:pt x="98031" y="0"/>
                  </a:cubicBezTo>
                  <a:cubicBezTo>
                    <a:pt x="156478" y="6494"/>
                    <a:pt x="201936" y="51953"/>
                    <a:pt x="201936" y="103906"/>
                  </a:cubicBezTo>
                  <a:close/>
                </a:path>
              </a:pathLst>
            </a:custGeom>
            <a:solidFill>
              <a:srgbClr val="ffffff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WRITE SOMETHING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HERE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>
                <a:solidFill>
                  <a:schemeClr val="accent2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80417" y="937084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2"/>
                  </a:solidFill>
                </a:rPr>
                <a:t>Lorem ipsum dolor sit</a:t>
              </a:r>
            </a:p>
          </p:txBody>
        </p:sp>
      </p:grp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3440979D-090C-4461-92C9-6D8724D04EBA}"/>
              </a:ext>
            </a:extLst>
          </p:cNvPr>
          <p:cNvSpPr txBox="1">
            <a:spLocks/>
          </p:cNvSpPr>
          <p:nvPr/>
        </p:nvSpPr>
        <p:spPr>
          <a:xfrm>
            <a:off x="655512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0BB0E3F4-1423-4A4A-8066-0BB345231470}"/>
              </a:ext>
            </a:extLst>
          </p:cNvPr>
          <p:cNvSpPr txBox="1">
            <a:spLocks/>
          </p:cNvSpPr>
          <p:nvPr/>
        </p:nvSpPr>
        <p:spPr>
          <a:xfrm>
            <a:off x="4582581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EAE47682-301B-486A-BB96-1B4D78D1C2BF}"/>
              </a:ext>
            </a:extLst>
          </p:cNvPr>
          <p:cNvSpPr txBox="1">
            <a:spLocks/>
          </p:cNvSpPr>
          <p:nvPr/>
        </p:nvSpPr>
        <p:spPr>
          <a:xfrm>
            <a:off x="8252627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03</a:t>
            </a:r>
          </a:p>
        </p:txBody>
      </p:sp>
      <p:grpSp>
        <p:nvGrpSpPr>
          <p:cNvPr id="19" name="Drawing 17">
            <a:extLst>
              <a:ext uri="{FF2B5EF4-FFF2-40B4-BE49-F238E27FC236}">
                <a16:creationId xmlns:a16="http://schemas.microsoft.com/office/drawing/2014/main" id="{87A2EE07-2313-47ED-9B2A-F201BCB29462}"/>
              </a:ext>
            </a:extLst>
          </p:cNvPr>
          <p:cNvGrpSpPr/>
          <p:nvPr/>
        </p:nvGrpSpPr>
        <p:grpSpPr>
          <a:xfrm>
            <a:off x="-362828" y="-88022"/>
            <a:ext cx="1314192" cy="1562454"/>
            <a:chOff x="5728019" y="2990093"/>
            <a:chExt cx="1537060" cy="1827424"/>
          </a:xfrm>
        </p:grpSpPr>
        <p:grpSp>
          <p:nvGrpSpPr>
            <p:cNvPr id="21" name="Drawing 17">
              <a:extLst>
                <a:ext uri="{FF2B5EF4-FFF2-40B4-BE49-F238E27FC236}">
                  <a16:creationId xmlns:a16="http://schemas.microsoft.com/office/drawing/2014/main" id="{87A2EE07-2313-47ED-9B2A-F201BCB29462}"/>
                </a:ext>
              </a:extLst>
            </p:cNvPr>
            <p:cNvGrpSpPr/>
            <p:nvPr/>
          </p:nvGrpSpPr>
          <p:grpSpPr>
            <a:xfrm>
              <a:off x="5728019" y="2990093"/>
              <a:ext cx="1537060" cy="1827424"/>
              <a:chOff x="5728019" y="2990093"/>
              <a:chExt cx="1537060" cy="1827424"/>
            </a:xfrm>
          </p:grpSpPr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58732BFA-0686-4202-80C3-4FF8B758AD78}"/>
                  </a:ext>
                </a:extLst>
              </p:cNvPr>
              <p:cNvSpPr/>
              <p:nvPr/>
            </p:nvSpPr>
            <p:spPr>
              <a:xfrm>
                <a:off x="5728019" y="2990093"/>
                <a:ext cx="1537060" cy="1827424"/>
              </a:xfrm>
              <a:custGeom>
                <a:avLst/>
                <a:gdLst>
                  <a:gd name="connsiteX0" fmla="*/ 1465628 w 1537060"/>
                  <a:gd name="connsiteY0" fmla="*/ 907549 h 1827424"/>
                  <a:gd name="connsiteX1" fmla="*/ 1519202 w 1537060"/>
                  <a:gd name="connsiteY1" fmla="*/ 949217 h 1827424"/>
                  <a:gd name="connsiteX2" fmla="*/ 1537060 w 1537060"/>
                  <a:gd name="connsiteY2" fmla="*/ 939296 h 1827424"/>
                  <a:gd name="connsiteX3" fmla="*/ 1535076 w 1537060"/>
                  <a:gd name="connsiteY3" fmla="*/ 921438 h 1827424"/>
                  <a:gd name="connsiteX4" fmla="*/ 1521186 w 1537060"/>
                  <a:gd name="connsiteY4" fmla="*/ 881754 h 1827424"/>
                  <a:gd name="connsiteX5" fmla="*/ 1419991 w 1537060"/>
                  <a:gd name="connsiteY5" fmla="*/ 677378 h 1827424"/>
                  <a:gd name="connsiteX6" fmla="*/ 1406101 w 1537060"/>
                  <a:gd name="connsiteY6" fmla="*/ 641662 h 1827424"/>
                  <a:gd name="connsiteX7" fmla="*/ 1376338 w 1537060"/>
                  <a:gd name="connsiteY7" fmla="*/ 451176 h 1827424"/>
                  <a:gd name="connsiteX8" fmla="*/ 1322763 w 1537060"/>
                  <a:gd name="connsiteY8" fmla="*/ 294422 h 1827424"/>
                  <a:gd name="connsiteX9" fmla="*/ 1291016 w 1537060"/>
                  <a:gd name="connsiteY9" fmla="*/ 234895 h 1827424"/>
                  <a:gd name="connsiteX10" fmla="*/ 1279110 w 1537060"/>
                  <a:gd name="connsiteY10" fmla="*/ 222990 h 1827424"/>
                  <a:gd name="connsiteX11" fmla="*/ 1265221 w 1537060"/>
                  <a:gd name="connsiteY11" fmla="*/ 228942 h 1827424"/>
                  <a:gd name="connsiteX12" fmla="*/ 1267205 w 1537060"/>
                  <a:gd name="connsiteY12" fmla="*/ 270611 h 1827424"/>
                  <a:gd name="connsiteX13" fmla="*/ 1279110 w 1537060"/>
                  <a:gd name="connsiteY13" fmla="*/ 405539 h 1827424"/>
                  <a:gd name="connsiteX14" fmla="*/ 1241410 w 1537060"/>
                  <a:gd name="connsiteY14" fmla="*/ 524592 h 1827424"/>
                  <a:gd name="connsiteX15" fmla="*/ 1138230 w 1537060"/>
                  <a:gd name="connsiteY15" fmla="*/ 607930 h 1827424"/>
                  <a:gd name="connsiteX16" fmla="*/ 1011240 w 1537060"/>
                  <a:gd name="connsiteY16" fmla="*/ 661504 h 1827424"/>
                  <a:gd name="connsiteX17" fmla="*/ 787022 w 1537060"/>
                  <a:gd name="connsiteY17" fmla="*/ 713094 h 1827424"/>
                  <a:gd name="connsiteX18" fmla="*/ 759243 w 1537060"/>
                  <a:gd name="connsiteY18" fmla="*/ 703173 h 1827424"/>
                  <a:gd name="connsiteX19" fmla="*/ 765195 w 1537060"/>
                  <a:gd name="connsiteY19" fmla="*/ 615867 h 1827424"/>
                  <a:gd name="connsiteX20" fmla="*/ 804880 w 1537060"/>
                  <a:gd name="connsiteY20" fmla="*/ 562293 h 1827424"/>
                  <a:gd name="connsiteX21" fmla="*/ 842580 w 1537060"/>
                  <a:gd name="connsiteY21" fmla="*/ 397602 h 1827424"/>
                  <a:gd name="connsiteX22" fmla="*/ 802896 w 1537060"/>
                  <a:gd name="connsiteY22" fmla="*/ 278548 h 1827424"/>
                  <a:gd name="connsiteX23" fmla="*/ 646142 w 1537060"/>
                  <a:gd name="connsiteY23" fmla="*/ 94015 h 1827424"/>
                  <a:gd name="connsiteX24" fmla="*/ 529072 w 1537060"/>
                  <a:gd name="connsiteY24" fmla="*/ 14646 h 1827424"/>
                  <a:gd name="connsiteX25" fmla="*/ 493356 w 1537060"/>
                  <a:gd name="connsiteY25" fmla="*/ 756 h 1827424"/>
                  <a:gd name="connsiteX26" fmla="*/ 461608 w 1537060"/>
                  <a:gd name="connsiteY26" fmla="*/ 30520 h 1827424"/>
                  <a:gd name="connsiteX27" fmla="*/ 467561 w 1537060"/>
                  <a:gd name="connsiteY27" fmla="*/ 58299 h 1827424"/>
                  <a:gd name="connsiteX28" fmla="*/ 390176 w 1537060"/>
                  <a:gd name="connsiteY28" fmla="*/ 252753 h 1827424"/>
                  <a:gd name="connsiteX29" fmla="*/ 384223 w 1537060"/>
                  <a:gd name="connsiteY29" fmla="*/ 298390 h 1827424"/>
                  <a:gd name="connsiteX30" fmla="*/ 410018 w 1537060"/>
                  <a:gd name="connsiteY30" fmla="*/ 322201 h 1827424"/>
                  <a:gd name="connsiteX31" fmla="*/ 473514 w 1537060"/>
                  <a:gd name="connsiteY31" fmla="*/ 492845 h 1827424"/>
                  <a:gd name="connsiteX32" fmla="*/ 451687 w 1537060"/>
                  <a:gd name="connsiteY32" fmla="*/ 554356 h 1827424"/>
                  <a:gd name="connsiteX33" fmla="*/ 457640 w 1537060"/>
                  <a:gd name="connsiteY33" fmla="*/ 572214 h 1827424"/>
                  <a:gd name="connsiteX34" fmla="*/ 503277 w 1537060"/>
                  <a:gd name="connsiteY34" fmla="*/ 594040 h 1827424"/>
                  <a:gd name="connsiteX35" fmla="*/ 558835 w 1537060"/>
                  <a:gd name="connsiteY35" fmla="*/ 695236 h 1827424"/>
                  <a:gd name="connsiteX36" fmla="*/ 517167 w 1537060"/>
                  <a:gd name="connsiteY36" fmla="*/ 732936 h 1827424"/>
                  <a:gd name="connsiteX37" fmla="*/ 372318 w 1537060"/>
                  <a:gd name="connsiteY37" fmla="*/ 709126 h 1827424"/>
                  <a:gd name="connsiteX38" fmla="*/ 90557 w 1537060"/>
                  <a:gd name="connsiteY38" fmla="*/ 568245 h 1827424"/>
                  <a:gd name="connsiteX39" fmla="*/ 38968 w 1537060"/>
                  <a:gd name="connsiteY39" fmla="*/ 536498 h 1827424"/>
                  <a:gd name="connsiteX40" fmla="*/ 7220 w 1537060"/>
                  <a:gd name="connsiteY40" fmla="*/ 536498 h 1827424"/>
                  <a:gd name="connsiteX41" fmla="*/ 3251 w 1537060"/>
                  <a:gd name="connsiteY41" fmla="*/ 564277 h 1827424"/>
                  <a:gd name="connsiteX42" fmla="*/ 31031 w 1537060"/>
                  <a:gd name="connsiteY42" fmla="*/ 621820 h 1827424"/>
                  <a:gd name="connsiteX43" fmla="*/ 128258 w 1537060"/>
                  <a:gd name="connsiteY43" fmla="*/ 744842 h 1827424"/>
                  <a:gd name="connsiteX44" fmla="*/ 223501 w 1537060"/>
                  <a:gd name="connsiteY44" fmla="*/ 844053 h 1827424"/>
                  <a:gd name="connsiteX45" fmla="*/ 247312 w 1537060"/>
                  <a:gd name="connsiteY45" fmla="*/ 869848 h 1827424"/>
                  <a:gd name="connsiteX46" fmla="*/ 249296 w 1537060"/>
                  <a:gd name="connsiteY46" fmla="*/ 895643 h 1827424"/>
                  <a:gd name="connsiteX47" fmla="*/ 213580 w 1537060"/>
                  <a:gd name="connsiteY47" fmla="*/ 949217 h 1827424"/>
                  <a:gd name="connsiteX48" fmla="*/ 193737 w 1537060"/>
                  <a:gd name="connsiteY48" fmla="*/ 975012 h 1827424"/>
                  <a:gd name="connsiteX49" fmla="*/ 203659 w 1537060"/>
                  <a:gd name="connsiteY49" fmla="*/ 1002791 h 1827424"/>
                  <a:gd name="connsiteX50" fmla="*/ 213580 w 1537060"/>
                  <a:gd name="connsiteY50" fmla="*/ 1014697 h 1827424"/>
                  <a:gd name="connsiteX51" fmla="*/ 233422 w 1537060"/>
                  <a:gd name="connsiteY51" fmla="*/ 1032555 h 1827424"/>
                  <a:gd name="connsiteX52" fmla="*/ 243343 w 1537060"/>
                  <a:gd name="connsiteY52" fmla="*/ 1044460 h 1827424"/>
                  <a:gd name="connsiteX53" fmla="*/ 243343 w 1537060"/>
                  <a:gd name="connsiteY53" fmla="*/ 1050413 h 1827424"/>
                  <a:gd name="connsiteX54" fmla="*/ 255248 w 1537060"/>
                  <a:gd name="connsiteY54" fmla="*/ 1060334 h 1827424"/>
                  <a:gd name="connsiteX55" fmla="*/ 275091 w 1537060"/>
                  <a:gd name="connsiteY55" fmla="*/ 1052397 h 1827424"/>
                  <a:gd name="connsiteX56" fmla="*/ 322712 w 1537060"/>
                  <a:gd name="connsiteY56" fmla="*/ 1012713 h 1827424"/>
                  <a:gd name="connsiteX57" fmla="*/ 350491 w 1537060"/>
                  <a:gd name="connsiteY57" fmla="*/ 1014697 h 1827424"/>
                  <a:gd name="connsiteX58" fmla="*/ 392160 w 1537060"/>
                  <a:gd name="connsiteY58" fmla="*/ 1056366 h 1827424"/>
                  <a:gd name="connsiteX59" fmla="*/ 392160 w 1537060"/>
                  <a:gd name="connsiteY59" fmla="*/ 1096050 h 1827424"/>
                  <a:gd name="connsiteX60" fmla="*/ 358428 w 1537060"/>
                  <a:gd name="connsiteY60" fmla="*/ 1131766 h 1827424"/>
                  <a:gd name="connsiteX61" fmla="*/ 340570 w 1537060"/>
                  <a:gd name="connsiteY61" fmla="*/ 1149624 h 1827424"/>
                  <a:gd name="connsiteX62" fmla="*/ 348507 w 1537060"/>
                  <a:gd name="connsiteY62" fmla="*/ 1169467 h 1827424"/>
                  <a:gd name="connsiteX63" fmla="*/ 362397 w 1537060"/>
                  <a:gd name="connsiteY63" fmla="*/ 1181372 h 1827424"/>
                  <a:gd name="connsiteX64" fmla="*/ 372318 w 1537060"/>
                  <a:gd name="connsiteY64" fmla="*/ 1195262 h 1827424"/>
                  <a:gd name="connsiteX65" fmla="*/ 392160 w 1537060"/>
                  <a:gd name="connsiteY65" fmla="*/ 1213120 h 1827424"/>
                  <a:gd name="connsiteX66" fmla="*/ 408034 w 1537060"/>
                  <a:gd name="connsiteY66" fmla="*/ 1219072 h 1827424"/>
                  <a:gd name="connsiteX67" fmla="*/ 443750 w 1537060"/>
                  <a:gd name="connsiteY67" fmla="*/ 1203198 h 1827424"/>
                  <a:gd name="connsiteX68" fmla="*/ 523119 w 1537060"/>
                  <a:gd name="connsiteY68" fmla="*/ 1133751 h 1827424"/>
                  <a:gd name="connsiteX69" fmla="*/ 550899 w 1537060"/>
                  <a:gd name="connsiteY69" fmla="*/ 1121845 h 1827424"/>
                  <a:gd name="connsiteX70" fmla="*/ 679873 w 1537060"/>
                  <a:gd name="connsiteY70" fmla="*/ 1137719 h 1827424"/>
                  <a:gd name="connsiteX71" fmla="*/ 713605 w 1537060"/>
                  <a:gd name="connsiteY71" fmla="*/ 1163514 h 1827424"/>
                  <a:gd name="connsiteX72" fmla="*/ 679873 w 1537060"/>
                  <a:gd name="connsiteY72" fmla="*/ 1288520 h 1827424"/>
                  <a:gd name="connsiteX73" fmla="*/ 614394 w 1537060"/>
                  <a:gd name="connsiteY73" fmla="*/ 1340110 h 1827424"/>
                  <a:gd name="connsiteX74" fmla="*/ 590583 w 1537060"/>
                  <a:gd name="connsiteY74" fmla="*/ 1354000 h 1827424"/>
                  <a:gd name="connsiteX75" fmla="*/ 590583 w 1537060"/>
                  <a:gd name="connsiteY75" fmla="*/ 1385748 h 1827424"/>
                  <a:gd name="connsiteX76" fmla="*/ 602488 w 1537060"/>
                  <a:gd name="connsiteY76" fmla="*/ 1393684 h 1827424"/>
                  <a:gd name="connsiteX77" fmla="*/ 620347 w 1537060"/>
                  <a:gd name="connsiteY77" fmla="*/ 1405590 h 1827424"/>
                  <a:gd name="connsiteX78" fmla="*/ 681858 w 1537060"/>
                  <a:gd name="connsiteY78" fmla="*/ 1530596 h 1827424"/>
                  <a:gd name="connsiteX79" fmla="*/ 650110 w 1537060"/>
                  <a:gd name="connsiteY79" fmla="*/ 1617902 h 1827424"/>
                  <a:gd name="connsiteX80" fmla="*/ 626299 w 1537060"/>
                  <a:gd name="connsiteY80" fmla="*/ 1651634 h 1827424"/>
                  <a:gd name="connsiteX81" fmla="*/ 632252 w 1537060"/>
                  <a:gd name="connsiteY81" fmla="*/ 1673461 h 1827424"/>
                  <a:gd name="connsiteX82" fmla="*/ 660031 w 1537060"/>
                  <a:gd name="connsiteY82" fmla="*/ 1681397 h 1827424"/>
                  <a:gd name="connsiteX83" fmla="*/ 723526 w 1537060"/>
                  <a:gd name="connsiteY83" fmla="*/ 1699256 h 1827424"/>
                  <a:gd name="connsiteX84" fmla="*/ 787022 w 1537060"/>
                  <a:gd name="connsiteY84" fmla="*/ 1762751 h 1827424"/>
                  <a:gd name="connsiteX85" fmla="*/ 796943 w 1537060"/>
                  <a:gd name="connsiteY85" fmla="*/ 1806404 h 1827424"/>
                  <a:gd name="connsiteX86" fmla="*/ 830675 w 1537060"/>
                  <a:gd name="connsiteY86" fmla="*/ 1822278 h 1827424"/>
                  <a:gd name="connsiteX87" fmla="*/ 882265 w 1537060"/>
                  <a:gd name="connsiteY87" fmla="*/ 1784577 h 1827424"/>
                  <a:gd name="connsiteX88" fmla="*/ 983460 w 1537060"/>
                  <a:gd name="connsiteY88" fmla="*/ 1651634 h 1827424"/>
                  <a:gd name="connsiteX89" fmla="*/ 1056877 w 1537060"/>
                  <a:gd name="connsiteY89" fmla="*/ 1363921 h 1827424"/>
                  <a:gd name="connsiteX90" fmla="*/ 1027113 w 1537060"/>
                  <a:gd name="connsiteY90" fmla="*/ 1217088 h 1827424"/>
                  <a:gd name="connsiteX91" fmla="*/ 1015208 w 1537060"/>
                  <a:gd name="connsiteY91" fmla="*/ 1187325 h 1827424"/>
                  <a:gd name="connsiteX92" fmla="*/ 953697 w 1537060"/>
                  <a:gd name="connsiteY92" fmla="*/ 1151609 h 1827424"/>
                  <a:gd name="connsiteX93" fmla="*/ 910044 w 1537060"/>
                  <a:gd name="connsiteY93" fmla="*/ 1149624 h 1827424"/>
                  <a:gd name="connsiteX94" fmla="*/ 842580 w 1537060"/>
                  <a:gd name="connsiteY94" fmla="*/ 1088113 h 1827424"/>
                  <a:gd name="connsiteX95" fmla="*/ 848533 w 1537060"/>
                  <a:gd name="connsiteY95" fmla="*/ 1082161 h 1827424"/>
                  <a:gd name="connsiteX96" fmla="*/ 1158072 w 1537060"/>
                  <a:gd name="connsiteY96" fmla="*/ 881754 h 1827424"/>
                  <a:gd name="connsiteX97" fmla="*/ 1199741 w 1537060"/>
                  <a:gd name="connsiteY97" fmla="*/ 853974 h 1827424"/>
                  <a:gd name="connsiteX98" fmla="*/ 1231489 w 1537060"/>
                  <a:gd name="connsiteY98" fmla="*/ 848022 h 1827424"/>
                  <a:gd name="connsiteX99" fmla="*/ 1265221 w 1537060"/>
                  <a:gd name="connsiteY99" fmla="*/ 863895 h 1827424"/>
                  <a:gd name="connsiteX100" fmla="*/ 1423959 w 1537060"/>
                  <a:gd name="connsiteY100" fmla="*/ 957154 h 1827424"/>
                  <a:gd name="connsiteX101" fmla="*/ 1461659 w 1537060"/>
                  <a:gd name="connsiteY101" fmla="*/ 980965 h 1827424"/>
                  <a:gd name="connsiteX102" fmla="*/ 1479518 w 1537060"/>
                  <a:gd name="connsiteY102" fmla="*/ 980965 h 1827424"/>
                  <a:gd name="connsiteX103" fmla="*/ 1485470 w 1537060"/>
                  <a:gd name="connsiteY103" fmla="*/ 963107 h 1827424"/>
                  <a:gd name="connsiteX104" fmla="*/ 1467612 w 1537060"/>
                  <a:gd name="connsiteY104" fmla="*/ 927391 h 1827424"/>
                  <a:gd name="connsiteX105" fmla="*/ 1465628 w 1537060"/>
                  <a:gd name="connsiteY105" fmla="*/ 907549 h 1827424"/>
                  <a:gd name="connsiteX106" fmla="*/ 1459675 w 1537060"/>
                  <a:gd name="connsiteY106" fmla="*/ 911517 h 1827424"/>
                  <a:gd name="connsiteX107" fmla="*/ 1455707 w 1537060"/>
                  <a:gd name="connsiteY107" fmla="*/ 907549 h 1827424"/>
                  <a:gd name="connsiteX108" fmla="*/ 1457691 w 1537060"/>
                  <a:gd name="connsiteY108" fmla="*/ 907549 h 1827424"/>
                  <a:gd name="connsiteX109" fmla="*/ 1465628 w 1537060"/>
                  <a:gd name="connsiteY109" fmla="*/ 907549 h 182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537060" h="1827424">
                    <a:moveTo>
                      <a:pt x="1465628" y="907549"/>
                    </a:moveTo>
                    <a:cubicBezTo>
                      <a:pt x="1479518" y="927391"/>
                      <a:pt x="1499360" y="937312"/>
                      <a:pt x="1519202" y="949217"/>
                    </a:cubicBezTo>
                    <a:cubicBezTo>
                      <a:pt x="1527139" y="953186"/>
                      <a:pt x="1537060" y="947233"/>
                      <a:pt x="1537060" y="939296"/>
                    </a:cubicBezTo>
                    <a:cubicBezTo>
                      <a:pt x="1537060" y="931359"/>
                      <a:pt x="1537060" y="927391"/>
                      <a:pt x="1535076" y="921438"/>
                    </a:cubicBezTo>
                    <a:cubicBezTo>
                      <a:pt x="1531107" y="907549"/>
                      <a:pt x="1527139" y="893659"/>
                      <a:pt x="1521186" y="881754"/>
                    </a:cubicBezTo>
                    <a:cubicBezTo>
                      <a:pt x="1491423" y="810321"/>
                      <a:pt x="1461659" y="742858"/>
                      <a:pt x="1419991" y="677378"/>
                    </a:cubicBezTo>
                    <a:cubicBezTo>
                      <a:pt x="1412054" y="665473"/>
                      <a:pt x="1408085" y="655551"/>
                      <a:pt x="1406101" y="641662"/>
                    </a:cubicBezTo>
                    <a:cubicBezTo>
                      <a:pt x="1400148" y="576182"/>
                      <a:pt x="1390227" y="514671"/>
                      <a:pt x="1376338" y="451176"/>
                    </a:cubicBezTo>
                    <a:cubicBezTo>
                      <a:pt x="1364432" y="397602"/>
                      <a:pt x="1344590" y="346012"/>
                      <a:pt x="1322763" y="294422"/>
                    </a:cubicBezTo>
                    <a:cubicBezTo>
                      <a:pt x="1314827" y="272595"/>
                      <a:pt x="1304905" y="254737"/>
                      <a:pt x="1291016" y="234895"/>
                    </a:cubicBezTo>
                    <a:cubicBezTo>
                      <a:pt x="1287047" y="230927"/>
                      <a:pt x="1283079" y="226958"/>
                      <a:pt x="1279110" y="222990"/>
                    </a:cubicBezTo>
                    <a:cubicBezTo>
                      <a:pt x="1275142" y="219021"/>
                      <a:pt x="1267205" y="222990"/>
                      <a:pt x="1265221" y="228942"/>
                    </a:cubicBezTo>
                    <a:cubicBezTo>
                      <a:pt x="1261252" y="242832"/>
                      <a:pt x="1265221" y="256722"/>
                      <a:pt x="1267205" y="270611"/>
                    </a:cubicBezTo>
                    <a:cubicBezTo>
                      <a:pt x="1273158" y="316248"/>
                      <a:pt x="1279110" y="357917"/>
                      <a:pt x="1279110" y="405539"/>
                    </a:cubicBezTo>
                    <a:cubicBezTo>
                      <a:pt x="1279110" y="449192"/>
                      <a:pt x="1269189" y="482924"/>
                      <a:pt x="1241410" y="524592"/>
                    </a:cubicBezTo>
                    <a:cubicBezTo>
                      <a:pt x="1217599" y="558324"/>
                      <a:pt x="1181883" y="588088"/>
                      <a:pt x="1138230" y="607930"/>
                    </a:cubicBezTo>
                    <a:cubicBezTo>
                      <a:pt x="1102514" y="625788"/>
                      <a:pt x="1052908" y="647615"/>
                      <a:pt x="1011240" y="661504"/>
                    </a:cubicBezTo>
                    <a:cubicBezTo>
                      <a:pt x="939807" y="685315"/>
                      <a:pt x="860438" y="703173"/>
                      <a:pt x="787022" y="713094"/>
                    </a:cubicBezTo>
                    <a:cubicBezTo>
                      <a:pt x="769164" y="715078"/>
                      <a:pt x="763211" y="713094"/>
                      <a:pt x="759243" y="703173"/>
                    </a:cubicBezTo>
                    <a:cubicBezTo>
                      <a:pt x="749321" y="669441"/>
                      <a:pt x="749321" y="645630"/>
                      <a:pt x="765195" y="615867"/>
                    </a:cubicBezTo>
                    <a:cubicBezTo>
                      <a:pt x="777101" y="596025"/>
                      <a:pt x="792974" y="582135"/>
                      <a:pt x="804880" y="562293"/>
                    </a:cubicBezTo>
                    <a:cubicBezTo>
                      <a:pt x="838612" y="510703"/>
                      <a:pt x="852501" y="459113"/>
                      <a:pt x="842580" y="397602"/>
                    </a:cubicBezTo>
                    <a:cubicBezTo>
                      <a:pt x="836627" y="355933"/>
                      <a:pt x="824722" y="316248"/>
                      <a:pt x="802896" y="278548"/>
                    </a:cubicBezTo>
                    <a:cubicBezTo>
                      <a:pt x="763211" y="207116"/>
                      <a:pt x="709637" y="147589"/>
                      <a:pt x="646142" y="94015"/>
                    </a:cubicBezTo>
                    <a:cubicBezTo>
                      <a:pt x="610425" y="62267"/>
                      <a:pt x="570741" y="36472"/>
                      <a:pt x="529072" y="14646"/>
                    </a:cubicBezTo>
                    <a:cubicBezTo>
                      <a:pt x="517167" y="8693"/>
                      <a:pt x="505261" y="2740"/>
                      <a:pt x="493356" y="756"/>
                    </a:cubicBezTo>
                    <a:cubicBezTo>
                      <a:pt x="469545" y="-3212"/>
                      <a:pt x="457640" y="8693"/>
                      <a:pt x="461608" y="30520"/>
                    </a:cubicBezTo>
                    <a:cubicBezTo>
                      <a:pt x="463592" y="40441"/>
                      <a:pt x="467561" y="48378"/>
                      <a:pt x="467561" y="58299"/>
                    </a:cubicBezTo>
                    <a:cubicBezTo>
                      <a:pt x="481451" y="139652"/>
                      <a:pt x="455656" y="207116"/>
                      <a:pt x="390176" y="252753"/>
                    </a:cubicBezTo>
                    <a:cubicBezTo>
                      <a:pt x="362397" y="272595"/>
                      <a:pt x="368349" y="276564"/>
                      <a:pt x="384223" y="298390"/>
                    </a:cubicBezTo>
                    <a:cubicBezTo>
                      <a:pt x="390176" y="306327"/>
                      <a:pt x="402081" y="314264"/>
                      <a:pt x="410018" y="322201"/>
                    </a:cubicBezTo>
                    <a:cubicBezTo>
                      <a:pt x="455656" y="371807"/>
                      <a:pt x="475498" y="423397"/>
                      <a:pt x="473514" y="492845"/>
                    </a:cubicBezTo>
                    <a:cubicBezTo>
                      <a:pt x="473514" y="516656"/>
                      <a:pt x="461608" y="534514"/>
                      <a:pt x="451687" y="554356"/>
                    </a:cubicBezTo>
                    <a:cubicBezTo>
                      <a:pt x="447719" y="562293"/>
                      <a:pt x="449703" y="568245"/>
                      <a:pt x="457640" y="572214"/>
                    </a:cubicBezTo>
                    <a:cubicBezTo>
                      <a:pt x="471529" y="580151"/>
                      <a:pt x="489387" y="586104"/>
                      <a:pt x="503277" y="594040"/>
                    </a:cubicBezTo>
                    <a:cubicBezTo>
                      <a:pt x="540977" y="619835"/>
                      <a:pt x="560820" y="649599"/>
                      <a:pt x="558835" y="695236"/>
                    </a:cubicBezTo>
                    <a:cubicBezTo>
                      <a:pt x="558835" y="721031"/>
                      <a:pt x="540977" y="732936"/>
                      <a:pt x="517167" y="732936"/>
                    </a:cubicBezTo>
                    <a:cubicBezTo>
                      <a:pt x="467561" y="734921"/>
                      <a:pt x="417955" y="724999"/>
                      <a:pt x="372318" y="709126"/>
                    </a:cubicBezTo>
                    <a:cubicBezTo>
                      <a:pt x="273107" y="673410"/>
                      <a:pt x="181832" y="621820"/>
                      <a:pt x="90557" y="568245"/>
                    </a:cubicBezTo>
                    <a:cubicBezTo>
                      <a:pt x="80636" y="556340"/>
                      <a:pt x="60794" y="546419"/>
                      <a:pt x="38968" y="536498"/>
                    </a:cubicBezTo>
                    <a:cubicBezTo>
                      <a:pt x="29046" y="532529"/>
                      <a:pt x="17141" y="528561"/>
                      <a:pt x="7220" y="536498"/>
                    </a:cubicBezTo>
                    <a:cubicBezTo>
                      <a:pt x="-2701" y="544435"/>
                      <a:pt x="-717" y="554356"/>
                      <a:pt x="3251" y="564277"/>
                    </a:cubicBezTo>
                    <a:cubicBezTo>
                      <a:pt x="9204" y="584119"/>
                      <a:pt x="19125" y="603962"/>
                      <a:pt x="31031" y="621820"/>
                    </a:cubicBezTo>
                    <a:cubicBezTo>
                      <a:pt x="58810" y="665473"/>
                      <a:pt x="92542" y="707141"/>
                      <a:pt x="128258" y="744842"/>
                    </a:cubicBezTo>
                    <a:cubicBezTo>
                      <a:pt x="160005" y="778574"/>
                      <a:pt x="193737" y="810321"/>
                      <a:pt x="223501" y="844053"/>
                    </a:cubicBezTo>
                    <a:cubicBezTo>
                      <a:pt x="231438" y="851990"/>
                      <a:pt x="239375" y="861911"/>
                      <a:pt x="247312" y="869848"/>
                    </a:cubicBezTo>
                    <a:cubicBezTo>
                      <a:pt x="255248" y="877785"/>
                      <a:pt x="253264" y="887706"/>
                      <a:pt x="249296" y="895643"/>
                    </a:cubicBezTo>
                    <a:cubicBezTo>
                      <a:pt x="239375" y="913501"/>
                      <a:pt x="227469" y="931359"/>
                      <a:pt x="213580" y="949217"/>
                    </a:cubicBezTo>
                    <a:cubicBezTo>
                      <a:pt x="207627" y="957154"/>
                      <a:pt x="199690" y="965091"/>
                      <a:pt x="193737" y="975012"/>
                    </a:cubicBezTo>
                    <a:cubicBezTo>
                      <a:pt x="183816" y="988902"/>
                      <a:pt x="187785" y="996839"/>
                      <a:pt x="203659" y="1002791"/>
                    </a:cubicBezTo>
                    <a:cubicBezTo>
                      <a:pt x="209611" y="1004776"/>
                      <a:pt x="213580" y="1008744"/>
                      <a:pt x="213580" y="1014697"/>
                    </a:cubicBezTo>
                    <a:cubicBezTo>
                      <a:pt x="215564" y="1028586"/>
                      <a:pt x="217548" y="1032555"/>
                      <a:pt x="233422" y="1032555"/>
                    </a:cubicBezTo>
                    <a:cubicBezTo>
                      <a:pt x="243343" y="1032555"/>
                      <a:pt x="245327" y="1034539"/>
                      <a:pt x="243343" y="1044460"/>
                    </a:cubicBezTo>
                    <a:cubicBezTo>
                      <a:pt x="243343" y="1046444"/>
                      <a:pt x="241359" y="1048429"/>
                      <a:pt x="243343" y="1050413"/>
                    </a:cubicBezTo>
                    <a:cubicBezTo>
                      <a:pt x="245327" y="1056366"/>
                      <a:pt x="249296" y="1062318"/>
                      <a:pt x="255248" y="1060334"/>
                    </a:cubicBezTo>
                    <a:cubicBezTo>
                      <a:pt x="261201" y="1058350"/>
                      <a:pt x="269138" y="1056366"/>
                      <a:pt x="275091" y="1052397"/>
                    </a:cubicBezTo>
                    <a:cubicBezTo>
                      <a:pt x="292949" y="1042476"/>
                      <a:pt x="308823" y="1024618"/>
                      <a:pt x="322712" y="1012713"/>
                    </a:cubicBezTo>
                    <a:cubicBezTo>
                      <a:pt x="336602" y="1000807"/>
                      <a:pt x="336602" y="1000807"/>
                      <a:pt x="350491" y="1014697"/>
                    </a:cubicBezTo>
                    <a:cubicBezTo>
                      <a:pt x="362397" y="1026602"/>
                      <a:pt x="378271" y="1044460"/>
                      <a:pt x="392160" y="1056366"/>
                    </a:cubicBezTo>
                    <a:cubicBezTo>
                      <a:pt x="408034" y="1074224"/>
                      <a:pt x="408034" y="1078192"/>
                      <a:pt x="392160" y="1096050"/>
                    </a:cubicBezTo>
                    <a:cubicBezTo>
                      <a:pt x="382239" y="1105971"/>
                      <a:pt x="368349" y="1119861"/>
                      <a:pt x="358428" y="1131766"/>
                    </a:cubicBezTo>
                    <a:cubicBezTo>
                      <a:pt x="352476" y="1137719"/>
                      <a:pt x="346523" y="1141687"/>
                      <a:pt x="340570" y="1149624"/>
                    </a:cubicBezTo>
                    <a:cubicBezTo>
                      <a:pt x="334618" y="1157561"/>
                      <a:pt x="338586" y="1167482"/>
                      <a:pt x="348507" y="1169467"/>
                    </a:cubicBezTo>
                    <a:cubicBezTo>
                      <a:pt x="358428" y="1171451"/>
                      <a:pt x="360413" y="1175419"/>
                      <a:pt x="362397" y="1181372"/>
                    </a:cubicBezTo>
                    <a:cubicBezTo>
                      <a:pt x="364381" y="1189309"/>
                      <a:pt x="364381" y="1191293"/>
                      <a:pt x="372318" y="1195262"/>
                    </a:cubicBezTo>
                    <a:cubicBezTo>
                      <a:pt x="380255" y="1197246"/>
                      <a:pt x="388192" y="1201214"/>
                      <a:pt x="392160" y="1213120"/>
                    </a:cubicBezTo>
                    <a:cubicBezTo>
                      <a:pt x="394144" y="1219072"/>
                      <a:pt x="402081" y="1219072"/>
                      <a:pt x="408034" y="1219072"/>
                    </a:cubicBezTo>
                    <a:cubicBezTo>
                      <a:pt x="419939" y="1217088"/>
                      <a:pt x="431845" y="1211135"/>
                      <a:pt x="443750" y="1203198"/>
                    </a:cubicBezTo>
                    <a:cubicBezTo>
                      <a:pt x="473514" y="1183356"/>
                      <a:pt x="499309" y="1161530"/>
                      <a:pt x="523119" y="1133751"/>
                    </a:cubicBezTo>
                    <a:cubicBezTo>
                      <a:pt x="531056" y="1123829"/>
                      <a:pt x="537009" y="1119861"/>
                      <a:pt x="550899" y="1121845"/>
                    </a:cubicBezTo>
                    <a:cubicBezTo>
                      <a:pt x="592567" y="1129782"/>
                      <a:pt x="640189" y="1133751"/>
                      <a:pt x="679873" y="1137719"/>
                    </a:cubicBezTo>
                    <a:cubicBezTo>
                      <a:pt x="701700" y="1139703"/>
                      <a:pt x="711621" y="1141687"/>
                      <a:pt x="713605" y="1163514"/>
                    </a:cubicBezTo>
                    <a:cubicBezTo>
                      <a:pt x="719558" y="1211135"/>
                      <a:pt x="713605" y="1250820"/>
                      <a:pt x="679873" y="1288520"/>
                    </a:cubicBezTo>
                    <a:cubicBezTo>
                      <a:pt x="662015" y="1310347"/>
                      <a:pt x="638205" y="1324236"/>
                      <a:pt x="614394" y="1340110"/>
                    </a:cubicBezTo>
                    <a:cubicBezTo>
                      <a:pt x="606457" y="1346063"/>
                      <a:pt x="596536" y="1348047"/>
                      <a:pt x="590583" y="1354000"/>
                    </a:cubicBezTo>
                    <a:cubicBezTo>
                      <a:pt x="578678" y="1363921"/>
                      <a:pt x="578678" y="1373842"/>
                      <a:pt x="590583" y="1385748"/>
                    </a:cubicBezTo>
                    <a:cubicBezTo>
                      <a:pt x="594552" y="1389716"/>
                      <a:pt x="598520" y="1389716"/>
                      <a:pt x="602488" y="1393684"/>
                    </a:cubicBezTo>
                    <a:cubicBezTo>
                      <a:pt x="606457" y="1397653"/>
                      <a:pt x="614394" y="1401621"/>
                      <a:pt x="620347" y="1405590"/>
                    </a:cubicBezTo>
                    <a:cubicBezTo>
                      <a:pt x="665984" y="1437337"/>
                      <a:pt x="685826" y="1475038"/>
                      <a:pt x="681858" y="1530596"/>
                    </a:cubicBezTo>
                    <a:cubicBezTo>
                      <a:pt x="679873" y="1564328"/>
                      <a:pt x="667968" y="1590123"/>
                      <a:pt x="650110" y="1617902"/>
                    </a:cubicBezTo>
                    <a:cubicBezTo>
                      <a:pt x="642173" y="1629808"/>
                      <a:pt x="632252" y="1639729"/>
                      <a:pt x="626299" y="1651634"/>
                    </a:cubicBezTo>
                    <a:cubicBezTo>
                      <a:pt x="622331" y="1659571"/>
                      <a:pt x="624315" y="1667508"/>
                      <a:pt x="632252" y="1673461"/>
                    </a:cubicBezTo>
                    <a:cubicBezTo>
                      <a:pt x="640189" y="1677429"/>
                      <a:pt x="650110" y="1679413"/>
                      <a:pt x="660031" y="1681397"/>
                    </a:cubicBezTo>
                    <a:cubicBezTo>
                      <a:pt x="679873" y="1687350"/>
                      <a:pt x="701700" y="1691319"/>
                      <a:pt x="723526" y="1699256"/>
                    </a:cubicBezTo>
                    <a:cubicBezTo>
                      <a:pt x="755274" y="1711161"/>
                      <a:pt x="775116" y="1731003"/>
                      <a:pt x="787022" y="1762751"/>
                    </a:cubicBezTo>
                    <a:cubicBezTo>
                      <a:pt x="792974" y="1776640"/>
                      <a:pt x="794959" y="1792514"/>
                      <a:pt x="796943" y="1806404"/>
                    </a:cubicBezTo>
                    <a:cubicBezTo>
                      <a:pt x="800911" y="1828230"/>
                      <a:pt x="812817" y="1832199"/>
                      <a:pt x="830675" y="1822278"/>
                    </a:cubicBezTo>
                    <a:cubicBezTo>
                      <a:pt x="850517" y="1812357"/>
                      <a:pt x="866391" y="1798467"/>
                      <a:pt x="882265" y="1784577"/>
                    </a:cubicBezTo>
                    <a:cubicBezTo>
                      <a:pt x="921949" y="1744893"/>
                      <a:pt x="957665" y="1703224"/>
                      <a:pt x="983460" y="1651634"/>
                    </a:cubicBezTo>
                    <a:cubicBezTo>
                      <a:pt x="1029098" y="1560360"/>
                      <a:pt x="1052908" y="1467101"/>
                      <a:pt x="1056877" y="1363921"/>
                    </a:cubicBezTo>
                    <a:cubicBezTo>
                      <a:pt x="1058861" y="1312331"/>
                      <a:pt x="1042987" y="1264710"/>
                      <a:pt x="1027113" y="1217088"/>
                    </a:cubicBezTo>
                    <a:cubicBezTo>
                      <a:pt x="1023145" y="1207167"/>
                      <a:pt x="1019176" y="1197246"/>
                      <a:pt x="1015208" y="1187325"/>
                    </a:cubicBezTo>
                    <a:cubicBezTo>
                      <a:pt x="1003303" y="1159546"/>
                      <a:pt x="985445" y="1149624"/>
                      <a:pt x="953697" y="1151609"/>
                    </a:cubicBezTo>
                    <a:cubicBezTo>
                      <a:pt x="939807" y="1153593"/>
                      <a:pt x="923934" y="1151609"/>
                      <a:pt x="910044" y="1149624"/>
                    </a:cubicBezTo>
                    <a:cubicBezTo>
                      <a:pt x="876312" y="1141687"/>
                      <a:pt x="856470" y="1117877"/>
                      <a:pt x="842580" y="1088113"/>
                    </a:cubicBezTo>
                    <a:cubicBezTo>
                      <a:pt x="844564" y="1086129"/>
                      <a:pt x="846549" y="1084145"/>
                      <a:pt x="848533" y="1082161"/>
                    </a:cubicBezTo>
                    <a:cubicBezTo>
                      <a:pt x="957665" y="1022634"/>
                      <a:pt x="1058861" y="953186"/>
                      <a:pt x="1158072" y="881754"/>
                    </a:cubicBezTo>
                    <a:cubicBezTo>
                      <a:pt x="1169978" y="873817"/>
                      <a:pt x="1187836" y="861911"/>
                      <a:pt x="1199741" y="853974"/>
                    </a:cubicBezTo>
                    <a:cubicBezTo>
                      <a:pt x="1211647" y="846037"/>
                      <a:pt x="1219584" y="844053"/>
                      <a:pt x="1231489" y="848022"/>
                    </a:cubicBezTo>
                    <a:cubicBezTo>
                      <a:pt x="1243394" y="851990"/>
                      <a:pt x="1255300" y="857943"/>
                      <a:pt x="1265221" y="863895"/>
                    </a:cubicBezTo>
                    <a:cubicBezTo>
                      <a:pt x="1316811" y="897627"/>
                      <a:pt x="1370385" y="927391"/>
                      <a:pt x="1423959" y="957154"/>
                    </a:cubicBezTo>
                    <a:cubicBezTo>
                      <a:pt x="1437849" y="965091"/>
                      <a:pt x="1447770" y="973028"/>
                      <a:pt x="1461659" y="980965"/>
                    </a:cubicBezTo>
                    <a:cubicBezTo>
                      <a:pt x="1467612" y="982949"/>
                      <a:pt x="1473565" y="984933"/>
                      <a:pt x="1479518" y="980965"/>
                    </a:cubicBezTo>
                    <a:cubicBezTo>
                      <a:pt x="1485470" y="976996"/>
                      <a:pt x="1487454" y="969060"/>
                      <a:pt x="1485470" y="963107"/>
                    </a:cubicBezTo>
                    <a:cubicBezTo>
                      <a:pt x="1481502" y="951202"/>
                      <a:pt x="1473565" y="939296"/>
                      <a:pt x="1467612" y="927391"/>
                    </a:cubicBezTo>
                    <a:cubicBezTo>
                      <a:pt x="1457691" y="917470"/>
                      <a:pt x="1461659" y="913501"/>
                      <a:pt x="1465628" y="907549"/>
                    </a:cubicBezTo>
                    <a:cubicBezTo>
                      <a:pt x="1463644" y="907549"/>
                      <a:pt x="1461659" y="909533"/>
                      <a:pt x="1459675" y="911517"/>
                    </a:cubicBezTo>
                    <a:cubicBezTo>
                      <a:pt x="1457691" y="911517"/>
                      <a:pt x="1455707" y="911517"/>
                      <a:pt x="1455707" y="907549"/>
                    </a:cubicBezTo>
                    <a:cubicBezTo>
                      <a:pt x="1457691" y="905564"/>
                      <a:pt x="1455707" y="907549"/>
                      <a:pt x="1457691" y="907549"/>
                    </a:cubicBezTo>
                    <a:cubicBezTo>
                      <a:pt x="1461659" y="909533"/>
                      <a:pt x="1463644" y="907549"/>
                      <a:pt x="1465628" y="907549"/>
                    </a:cubicBezTo>
                    <a:close/>
                  </a:path>
                </a:pathLst>
              </a:custGeom>
              <a:solidFill>
                <a:srgbClr val="feeee7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9C33CE45-8EE3-4514-A914-0AD6B62E604C}"/>
                  </a:ext>
                </a:extLst>
              </p:cNvPr>
              <p:cNvSpPr/>
              <p:nvPr/>
            </p:nvSpPr>
            <p:spPr>
              <a:xfrm>
                <a:off x="6058574" y="3972881"/>
                <a:ext cx="346231" cy="160884"/>
              </a:xfrm>
              <a:custGeom>
                <a:avLst/>
                <a:gdLst>
                  <a:gd name="connsiteX0" fmla="*/ 162801 w 346231"/>
                  <a:gd name="connsiteY0" fmla="*/ 139058 h 160884"/>
                  <a:gd name="connsiteX1" fmla="*/ 317571 w 346231"/>
                  <a:gd name="connsiteY1" fmla="*/ 160884 h 160884"/>
                  <a:gd name="connsiteX2" fmla="*/ 329476 w 346231"/>
                  <a:gd name="connsiteY2" fmla="*/ 160884 h 160884"/>
                  <a:gd name="connsiteX3" fmla="*/ 341381 w 346231"/>
                  <a:gd name="connsiteY3" fmla="*/ 133105 h 160884"/>
                  <a:gd name="connsiteX4" fmla="*/ 321539 w 346231"/>
                  <a:gd name="connsiteY4" fmla="*/ 113263 h 160884"/>
                  <a:gd name="connsiteX5" fmla="*/ 202485 w 346231"/>
                  <a:gd name="connsiteY5" fmla="*/ 41831 h 160884"/>
                  <a:gd name="connsiteX6" fmla="*/ 29858 w 346231"/>
                  <a:gd name="connsiteY6" fmla="*/ 162 h 160884"/>
                  <a:gd name="connsiteX7" fmla="*/ 2078 w 346231"/>
                  <a:gd name="connsiteY7" fmla="*/ 8099 h 160884"/>
                  <a:gd name="connsiteX8" fmla="*/ 12000 w 346231"/>
                  <a:gd name="connsiteY8" fmla="*/ 35878 h 160884"/>
                  <a:gd name="connsiteX9" fmla="*/ 162801 w 346231"/>
                  <a:gd name="connsiteY9" fmla="*/ 139058 h 16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6231" h="160884">
                    <a:moveTo>
                      <a:pt x="162801" y="139058"/>
                    </a:moveTo>
                    <a:cubicBezTo>
                      <a:pt x="212407" y="156916"/>
                      <a:pt x="263997" y="160884"/>
                      <a:pt x="317571" y="160884"/>
                    </a:cubicBezTo>
                    <a:cubicBezTo>
                      <a:pt x="321539" y="160884"/>
                      <a:pt x="325508" y="160884"/>
                      <a:pt x="329476" y="160884"/>
                    </a:cubicBezTo>
                    <a:cubicBezTo>
                      <a:pt x="345350" y="156916"/>
                      <a:pt x="351303" y="148979"/>
                      <a:pt x="341381" y="133105"/>
                    </a:cubicBezTo>
                    <a:cubicBezTo>
                      <a:pt x="335429" y="125168"/>
                      <a:pt x="329476" y="119216"/>
                      <a:pt x="321539" y="113263"/>
                    </a:cubicBezTo>
                    <a:cubicBezTo>
                      <a:pt x="285823" y="83500"/>
                      <a:pt x="246138" y="59689"/>
                      <a:pt x="202485" y="41831"/>
                    </a:cubicBezTo>
                    <a:cubicBezTo>
                      <a:pt x="144943" y="18020"/>
                      <a:pt x="91369" y="4130"/>
                      <a:pt x="29858" y="162"/>
                    </a:cubicBezTo>
                    <a:cubicBezTo>
                      <a:pt x="19936" y="162"/>
                      <a:pt x="8031" y="-1822"/>
                      <a:pt x="2078" y="8099"/>
                    </a:cubicBezTo>
                    <a:cubicBezTo>
                      <a:pt x="-3874" y="18020"/>
                      <a:pt x="4063" y="27941"/>
                      <a:pt x="12000" y="35878"/>
                    </a:cubicBezTo>
                    <a:cubicBezTo>
                      <a:pt x="57637" y="79531"/>
                      <a:pt x="101290" y="115247"/>
                      <a:pt x="162801" y="139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7B73E6FB-346D-4956-97BC-4F4E283BB026}"/>
                  </a:ext>
                </a:extLst>
              </p:cNvPr>
              <p:cNvSpPr/>
              <p:nvPr/>
            </p:nvSpPr>
            <p:spPr>
              <a:xfrm>
                <a:off x="6314634" y="4146570"/>
                <a:ext cx="411308" cy="513015"/>
              </a:xfrm>
              <a:custGeom>
                <a:avLst/>
                <a:gdLst>
                  <a:gd name="connsiteX0" fmla="*/ 384940 w 411308"/>
                  <a:gd name="connsiteY0" fmla="*/ 52674 h 513015"/>
                  <a:gd name="connsiteX1" fmla="*/ 382956 w 411308"/>
                  <a:gd name="connsiteY1" fmla="*/ 165775 h 513015"/>
                  <a:gd name="connsiteX2" fmla="*/ 303587 w 411308"/>
                  <a:gd name="connsiteY2" fmla="*/ 332450 h 513015"/>
                  <a:gd name="connsiteX3" fmla="*/ 73416 w 411308"/>
                  <a:gd name="connsiteY3" fmla="*/ 489204 h 513015"/>
                  <a:gd name="connsiteX4" fmla="*/ 57543 w 411308"/>
                  <a:gd name="connsiteY4" fmla="*/ 497141 h 513015"/>
                  <a:gd name="connsiteX5" fmla="*/ 55558 w 411308"/>
                  <a:gd name="connsiteY5" fmla="*/ 507062 h 513015"/>
                  <a:gd name="connsiteX6" fmla="*/ 63495 w 411308"/>
                  <a:gd name="connsiteY6" fmla="*/ 513015 h 513015"/>
                  <a:gd name="connsiteX7" fmla="*/ 83338 w 411308"/>
                  <a:gd name="connsiteY7" fmla="*/ 511031 h 513015"/>
                  <a:gd name="connsiteX8" fmla="*/ 140880 w 411308"/>
                  <a:gd name="connsiteY8" fmla="*/ 489204 h 513015"/>
                  <a:gd name="connsiteX9" fmla="*/ 349224 w 411308"/>
                  <a:gd name="connsiteY9" fmla="*/ 310624 h 513015"/>
                  <a:gd name="connsiteX10" fmla="*/ 410735 w 411308"/>
                  <a:gd name="connsiteY10" fmla="*/ 100296 h 513015"/>
                  <a:gd name="connsiteX11" fmla="*/ 410735 w 411308"/>
                  <a:gd name="connsiteY11" fmla="*/ 28863 h 513015"/>
                  <a:gd name="connsiteX12" fmla="*/ 408751 w 411308"/>
                  <a:gd name="connsiteY12" fmla="*/ 7037 h 513015"/>
                  <a:gd name="connsiteX13" fmla="*/ 388909 w 411308"/>
                  <a:gd name="connsiteY13" fmla="*/ 5053 h 513015"/>
                  <a:gd name="connsiteX14" fmla="*/ 375019 w 411308"/>
                  <a:gd name="connsiteY14" fmla="*/ 18942 h 513015"/>
                  <a:gd name="connsiteX15" fmla="*/ 19842 w 411308"/>
                  <a:gd name="connsiteY15" fmla="*/ 207444 h 513015"/>
                  <a:gd name="connsiteX16" fmla="*/ 11905 w 411308"/>
                  <a:gd name="connsiteY16" fmla="*/ 207444 h 513015"/>
                  <a:gd name="connsiteX17" fmla="*/ 0 w 411308"/>
                  <a:gd name="connsiteY17" fmla="*/ 217365 h 513015"/>
                  <a:gd name="connsiteX18" fmla="*/ 15874 w 411308"/>
                  <a:gd name="connsiteY18" fmla="*/ 229271 h 513015"/>
                  <a:gd name="connsiteX19" fmla="*/ 63495 w 411308"/>
                  <a:gd name="connsiteY19" fmla="*/ 225302 h 513015"/>
                  <a:gd name="connsiteX20" fmla="*/ 369066 w 411308"/>
                  <a:gd name="connsiteY20" fmla="*/ 62595 h 513015"/>
                  <a:gd name="connsiteX21" fmla="*/ 382956 w 411308"/>
                  <a:gd name="connsiteY21" fmla="*/ 50690 h 513015"/>
                  <a:gd name="connsiteX22" fmla="*/ 384940 w 411308"/>
                  <a:gd name="connsiteY22" fmla="*/ 52674 h 51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1308" h="513015">
                    <a:moveTo>
                      <a:pt x="384940" y="52674"/>
                    </a:moveTo>
                    <a:cubicBezTo>
                      <a:pt x="388909" y="90374"/>
                      <a:pt x="388909" y="128075"/>
                      <a:pt x="382956" y="165775"/>
                    </a:cubicBezTo>
                    <a:cubicBezTo>
                      <a:pt x="371051" y="229271"/>
                      <a:pt x="345256" y="282845"/>
                      <a:pt x="303587" y="332450"/>
                    </a:cubicBezTo>
                    <a:cubicBezTo>
                      <a:pt x="240092" y="407851"/>
                      <a:pt x="164691" y="455472"/>
                      <a:pt x="73416" y="489204"/>
                    </a:cubicBezTo>
                    <a:cubicBezTo>
                      <a:pt x="67464" y="491189"/>
                      <a:pt x="61511" y="493173"/>
                      <a:pt x="57543" y="497141"/>
                    </a:cubicBezTo>
                    <a:cubicBezTo>
                      <a:pt x="53574" y="501110"/>
                      <a:pt x="55558" y="503094"/>
                      <a:pt x="55558" y="507062"/>
                    </a:cubicBezTo>
                    <a:cubicBezTo>
                      <a:pt x="55558" y="511031"/>
                      <a:pt x="57543" y="513015"/>
                      <a:pt x="63495" y="513015"/>
                    </a:cubicBezTo>
                    <a:cubicBezTo>
                      <a:pt x="69448" y="513015"/>
                      <a:pt x="77385" y="513015"/>
                      <a:pt x="83338" y="511031"/>
                    </a:cubicBezTo>
                    <a:cubicBezTo>
                      <a:pt x="101196" y="503094"/>
                      <a:pt x="123022" y="499126"/>
                      <a:pt x="140880" y="489204"/>
                    </a:cubicBezTo>
                    <a:cubicBezTo>
                      <a:pt x="226202" y="443567"/>
                      <a:pt x="295650" y="391977"/>
                      <a:pt x="349224" y="310624"/>
                    </a:cubicBezTo>
                    <a:cubicBezTo>
                      <a:pt x="392877" y="245144"/>
                      <a:pt x="406767" y="177680"/>
                      <a:pt x="410735" y="100296"/>
                    </a:cubicBezTo>
                    <a:cubicBezTo>
                      <a:pt x="412720" y="76485"/>
                      <a:pt x="408751" y="52674"/>
                      <a:pt x="410735" y="28863"/>
                    </a:cubicBezTo>
                    <a:cubicBezTo>
                      <a:pt x="410735" y="20926"/>
                      <a:pt x="410735" y="14974"/>
                      <a:pt x="408751" y="7037"/>
                    </a:cubicBezTo>
                    <a:cubicBezTo>
                      <a:pt x="406767" y="-900"/>
                      <a:pt x="396846" y="-2884"/>
                      <a:pt x="388909" y="5053"/>
                    </a:cubicBezTo>
                    <a:cubicBezTo>
                      <a:pt x="384940" y="9021"/>
                      <a:pt x="380972" y="14974"/>
                      <a:pt x="375019" y="18942"/>
                    </a:cubicBezTo>
                    <a:cubicBezTo>
                      <a:pt x="271839" y="128075"/>
                      <a:pt x="166675" y="183633"/>
                      <a:pt x="19842" y="207444"/>
                    </a:cubicBezTo>
                    <a:cubicBezTo>
                      <a:pt x="17858" y="207444"/>
                      <a:pt x="15874" y="207444"/>
                      <a:pt x="11905" y="207444"/>
                    </a:cubicBezTo>
                    <a:cubicBezTo>
                      <a:pt x="7937" y="209428"/>
                      <a:pt x="0" y="209428"/>
                      <a:pt x="0" y="217365"/>
                    </a:cubicBezTo>
                    <a:cubicBezTo>
                      <a:pt x="0" y="225302"/>
                      <a:pt x="5953" y="229271"/>
                      <a:pt x="15874" y="229271"/>
                    </a:cubicBezTo>
                    <a:cubicBezTo>
                      <a:pt x="29763" y="229271"/>
                      <a:pt x="47621" y="229271"/>
                      <a:pt x="63495" y="225302"/>
                    </a:cubicBezTo>
                    <a:cubicBezTo>
                      <a:pt x="182549" y="197523"/>
                      <a:pt x="281760" y="147917"/>
                      <a:pt x="369066" y="62595"/>
                    </a:cubicBezTo>
                    <a:cubicBezTo>
                      <a:pt x="373035" y="58627"/>
                      <a:pt x="377003" y="54658"/>
                      <a:pt x="382956" y="50690"/>
                    </a:cubicBezTo>
                    <a:cubicBezTo>
                      <a:pt x="380972" y="50690"/>
                      <a:pt x="384940" y="52674"/>
                      <a:pt x="384940" y="526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02512A17-A2CC-4BCC-88BB-F3005997C64D}"/>
                  </a:ext>
                </a:extLst>
              </p:cNvPr>
              <p:cNvSpPr/>
              <p:nvPr/>
            </p:nvSpPr>
            <p:spPr>
              <a:xfrm>
                <a:off x="6092400" y="3252768"/>
                <a:ext cx="467781" cy="311797"/>
              </a:xfrm>
              <a:custGeom>
                <a:avLst/>
                <a:gdLst>
                  <a:gd name="connsiteX0" fmla="*/ 424625 w 467781"/>
                  <a:gd name="connsiteY0" fmla="*/ 248029 h 311797"/>
                  <a:gd name="connsiteX1" fmla="*/ 402798 w 467781"/>
                  <a:gd name="connsiteY1" fmla="*/ 250013 h 311797"/>
                  <a:gd name="connsiteX2" fmla="*/ 123022 w 467781"/>
                  <a:gd name="connsiteY2" fmla="*/ 285729 h 311797"/>
                  <a:gd name="connsiteX3" fmla="*/ 119054 w 467781"/>
                  <a:gd name="connsiteY3" fmla="*/ 287713 h 311797"/>
                  <a:gd name="connsiteX4" fmla="*/ 103180 w 467781"/>
                  <a:gd name="connsiteY4" fmla="*/ 305571 h 311797"/>
                  <a:gd name="connsiteX5" fmla="*/ 125006 w 467781"/>
                  <a:gd name="connsiteY5" fmla="*/ 307555 h 311797"/>
                  <a:gd name="connsiteX6" fmla="*/ 251997 w 467781"/>
                  <a:gd name="connsiteY6" fmla="*/ 277792 h 311797"/>
                  <a:gd name="connsiteX7" fmla="*/ 454388 w 467781"/>
                  <a:gd name="connsiteY7" fmla="*/ 281760 h 311797"/>
                  <a:gd name="connsiteX8" fmla="*/ 466294 w 467781"/>
                  <a:gd name="connsiteY8" fmla="*/ 279776 h 311797"/>
                  <a:gd name="connsiteX9" fmla="*/ 466294 w 467781"/>
                  <a:gd name="connsiteY9" fmla="*/ 267871 h 311797"/>
                  <a:gd name="connsiteX10" fmla="*/ 317477 w 467781"/>
                  <a:gd name="connsiteY10" fmla="*/ 109133 h 311797"/>
                  <a:gd name="connsiteX11" fmla="*/ 17858 w 467781"/>
                  <a:gd name="connsiteY11" fmla="*/ 0 h 311797"/>
                  <a:gd name="connsiteX12" fmla="*/ 9921 w 467781"/>
                  <a:gd name="connsiteY12" fmla="*/ 0 h 311797"/>
                  <a:gd name="connsiteX13" fmla="*/ 0 w 467781"/>
                  <a:gd name="connsiteY13" fmla="*/ 7937 h 311797"/>
                  <a:gd name="connsiteX14" fmla="*/ 5953 w 467781"/>
                  <a:gd name="connsiteY14" fmla="*/ 19842 h 311797"/>
                  <a:gd name="connsiteX15" fmla="*/ 39685 w 467781"/>
                  <a:gd name="connsiteY15" fmla="*/ 27779 h 311797"/>
                  <a:gd name="connsiteX16" fmla="*/ 166675 w 467781"/>
                  <a:gd name="connsiteY16" fmla="*/ 57543 h 311797"/>
                  <a:gd name="connsiteX17" fmla="*/ 412720 w 467781"/>
                  <a:gd name="connsiteY17" fmla="*/ 234139 h 311797"/>
                  <a:gd name="connsiteX18" fmla="*/ 420656 w 467781"/>
                  <a:gd name="connsiteY18" fmla="*/ 246044 h 311797"/>
                  <a:gd name="connsiteX19" fmla="*/ 424625 w 467781"/>
                  <a:gd name="connsiteY19" fmla="*/ 248029 h 311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7781" h="311797">
                    <a:moveTo>
                      <a:pt x="424625" y="248029"/>
                    </a:moveTo>
                    <a:cubicBezTo>
                      <a:pt x="418672" y="251997"/>
                      <a:pt x="408751" y="250013"/>
                      <a:pt x="402798" y="250013"/>
                    </a:cubicBezTo>
                    <a:cubicBezTo>
                      <a:pt x="305571" y="246044"/>
                      <a:pt x="216281" y="259934"/>
                      <a:pt x="123022" y="285729"/>
                    </a:cubicBezTo>
                    <a:cubicBezTo>
                      <a:pt x="121038" y="285729"/>
                      <a:pt x="121038" y="285729"/>
                      <a:pt x="119054" y="287713"/>
                    </a:cubicBezTo>
                    <a:cubicBezTo>
                      <a:pt x="111117" y="289697"/>
                      <a:pt x="99211" y="297634"/>
                      <a:pt x="103180" y="305571"/>
                    </a:cubicBezTo>
                    <a:cubicBezTo>
                      <a:pt x="109133" y="315492"/>
                      <a:pt x="117070" y="311524"/>
                      <a:pt x="125006" y="307555"/>
                    </a:cubicBezTo>
                    <a:cubicBezTo>
                      <a:pt x="166675" y="295650"/>
                      <a:pt x="208344" y="283745"/>
                      <a:pt x="251997" y="277792"/>
                    </a:cubicBezTo>
                    <a:cubicBezTo>
                      <a:pt x="321445" y="267871"/>
                      <a:pt x="386925" y="265887"/>
                      <a:pt x="454388" y="281760"/>
                    </a:cubicBezTo>
                    <a:cubicBezTo>
                      <a:pt x="458357" y="283745"/>
                      <a:pt x="464310" y="283745"/>
                      <a:pt x="466294" y="279776"/>
                    </a:cubicBezTo>
                    <a:cubicBezTo>
                      <a:pt x="468278" y="275808"/>
                      <a:pt x="468278" y="271839"/>
                      <a:pt x="466294" y="267871"/>
                    </a:cubicBezTo>
                    <a:cubicBezTo>
                      <a:pt x="422641" y="208344"/>
                      <a:pt x="378988" y="150801"/>
                      <a:pt x="317477" y="109133"/>
                    </a:cubicBezTo>
                    <a:cubicBezTo>
                      <a:pt x="224218" y="47621"/>
                      <a:pt x="126991" y="15874"/>
                      <a:pt x="17858" y="0"/>
                    </a:cubicBezTo>
                    <a:cubicBezTo>
                      <a:pt x="15874" y="0"/>
                      <a:pt x="13890" y="0"/>
                      <a:pt x="9921" y="0"/>
                    </a:cubicBezTo>
                    <a:cubicBezTo>
                      <a:pt x="5953" y="0"/>
                      <a:pt x="0" y="1984"/>
                      <a:pt x="0" y="7937"/>
                    </a:cubicBezTo>
                    <a:cubicBezTo>
                      <a:pt x="0" y="13890"/>
                      <a:pt x="1984" y="15874"/>
                      <a:pt x="5953" y="19842"/>
                    </a:cubicBezTo>
                    <a:cubicBezTo>
                      <a:pt x="15874" y="25795"/>
                      <a:pt x="27779" y="25795"/>
                      <a:pt x="39685" y="27779"/>
                    </a:cubicBezTo>
                    <a:cubicBezTo>
                      <a:pt x="83338" y="33732"/>
                      <a:pt x="125006" y="41669"/>
                      <a:pt x="166675" y="57543"/>
                    </a:cubicBezTo>
                    <a:cubicBezTo>
                      <a:pt x="265887" y="97227"/>
                      <a:pt x="345256" y="150801"/>
                      <a:pt x="412720" y="234139"/>
                    </a:cubicBezTo>
                    <a:cubicBezTo>
                      <a:pt x="416688" y="238107"/>
                      <a:pt x="418672" y="242076"/>
                      <a:pt x="420656" y="246044"/>
                    </a:cubicBezTo>
                    <a:cubicBezTo>
                      <a:pt x="426609" y="246044"/>
                      <a:pt x="426609" y="248029"/>
                      <a:pt x="424625" y="2480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D708B1B-F963-4439-8160-8D72E8099948}"/>
                  </a:ext>
                </a:extLst>
              </p:cNvPr>
              <p:cNvSpPr/>
              <p:nvPr/>
            </p:nvSpPr>
            <p:spPr>
              <a:xfrm>
                <a:off x="7078773" y="3692003"/>
                <a:ext cx="39857" cy="38963"/>
              </a:xfrm>
              <a:custGeom>
                <a:avLst/>
                <a:gdLst>
                  <a:gd name="connsiteX0" fmla="*/ 3757 w 39857"/>
                  <a:gd name="connsiteY0" fmla="*/ 11184 h 38963"/>
                  <a:gd name="connsiteX1" fmla="*/ 3757 w 39857"/>
                  <a:gd name="connsiteY1" fmla="*/ 34995 h 38963"/>
                  <a:gd name="connsiteX2" fmla="*/ 27568 w 39857"/>
                  <a:gd name="connsiteY2" fmla="*/ 36979 h 38963"/>
                  <a:gd name="connsiteX3" fmla="*/ 39473 w 39857"/>
                  <a:gd name="connsiteY3" fmla="*/ 17137 h 38963"/>
                  <a:gd name="connsiteX4" fmla="*/ 23599 w 39857"/>
                  <a:gd name="connsiteY4" fmla="*/ 1263 h 38963"/>
                  <a:gd name="connsiteX5" fmla="*/ 3757 w 39857"/>
                  <a:gd name="connsiteY5" fmla="*/ 11184 h 3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57" h="38963">
                    <a:moveTo>
                      <a:pt x="3757" y="11184"/>
                    </a:moveTo>
                    <a:cubicBezTo>
                      <a:pt x="-212" y="19121"/>
                      <a:pt x="-2196" y="27058"/>
                      <a:pt x="3757" y="34995"/>
                    </a:cubicBezTo>
                    <a:cubicBezTo>
                      <a:pt x="11694" y="40948"/>
                      <a:pt x="19631" y="38963"/>
                      <a:pt x="27568" y="36979"/>
                    </a:cubicBezTo>
                    <a:cubicBezTo>
                      <a:pt x="35505" y="33011"/>
                      <a:pt x="41457" y="25074"/>
                      <a:pt x="39473" y="17137"/>
                    </a:cubicBezTo>
                    <a:cubicBezTo>
                      <a:pt x="37489" y="9200"/>
                      <a:pt x="33520" y="1263"/>
                      <a:pt x="23599" y="1263"/>
                    </a:cubicBezTo>
                    <a:cubicBezTo>
                      <a:pt x="17647" y="-2705"/>
                      <a:pt x="9710" y="3247"/>
                      <a:pt x="3757" y="11184"/>
                    </a:cubicBezTo>
                    <a:close/>
                  </a:path>
                </a:pathLst>
              </a:custGeom>
              <a:solidFill>
                <a:srgbClr val="fccdb9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B5E7776-2F39-48F0-A774-C06CD19B73E6}"/>
                </a:ext>
              </a:extLst>
            </p:cNvPr>
            <p:cNvSpPr/>
            <p:nvPr/>
          </p:nvSpPr>
          <p:spPr>
            <a:xfrm>
              <a:off x="6221581" y="3125626"/>
              <a:ext cx="343286" cy="351292"/>
            </a:xfrm>
            <a:custGeom>
              <a:avLst/>
              <a:gdLst>
                <a:gd name="connsiteX0" fmla="*/ 5747 w 343286"/>
                <a:gd name="connsiteY0" fmla="*/ 151 h 351292"/>
                <a:gd name="connsiteX1" fmla="*/ 112895 w 343286"/>
                <a:gd name="connsiteY1" fmla="*/ 35867 h 351292"/>
                <a:gd name="connsiteX2" fmla="*/ 220043 w 343286"/>
                <a:gd name="connsiteY2" fmla="*/ 119205 h 351292"/>
                <a:gd name="connsiteX3" fmla="*/ 343066 w 343286"/>
                <a:gd name="connsiteY3" fmla="*/ 343423 h 351292"/>
                <a:gd name="connsiteX4" fmla="*/ 329176 w 343286"/>
                <a:gd name="connsiteY4" fmla="*/ 345407 h 351292"/>
                <a:gd name="connsiteX5" fmla="*/ 227980 w 343286"/>
                <a:gd name="connsiteY5" fmla="*/ 145000 h 351292"/>
                <a:gd name="connsiteX6" fmla="*/ 136706 w 343286"/>
                <a:gd name="connsiteY6" fmla="*/ 67615 h 351292"/>
                <a:gd name="connsiteX7" fmla="*/ 9715 w 343286"/>
                <a:gd name="connsiteY7" fmla="*/ 10072 h 351292"/>
                <a:gd name="connsiteX8" fmla="*/ 5747 w 343286"/>
                <a:gd name="connsiteY8" fmla="*/ 151 h 35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286" h="351292">
                  <a:moveTo>
                    <a:pt x="5747" y="151"/>
                  </a:moveTo>
                  <a:cubicBezTo>
                    <a:pt x="45431" y="-1833"/>
                    <a:pt x="79163" y="16025"/>
                    <a:pt x="112895" y="35867"/>
                  </a:cubicBezTo>
                  <a:cubicBezTo>
                    <a:pt x="150595" y="61662"/>
                    <a:pt x="188296" y="87457"/>
                    <a:pt x="220043" y="119205"/>
                  </a:cubicBezTo>
                  <a:cubicBezTo>
                    <a:pt x="285523" y="184684"/>
                    <a:pt x="315286" y="258101"/>
                    <a:pt x="343066" y="343423"/>
                  </a:cubicBezTo>
                  <a:cubicBezTo>
                    <a:pt x="345050" y="351360"/>
                    <a:pt x="333144" y="355328"/>
                    <a:pt x="329176" y="345407"/>
                  </a:cubicBezTo>
                  <a:cubicBezTo>
                    <a:pt x="303381" y="271990"/>
                    <a:pt x="281555" y="204527"/>
                    <a:pt x="227980" y="145000"/>
                  </a:cubicBezTo>
                  <a:cubicBezTo>
                    <a:pt x="200201" y="115236"/>
                    <a:pt x="170438" y="93410"/>
                    <a:pt x="136706" y="67615"/>
                  </a:cubicBezTo>
                  <a:cubicBezTo>
                    <a:pt x="99005" y="39836"/>
                    <a:pt x="57337" y="12056"/>
                    <a:pt x="9715" y="10072"/>
                  </a:cubicBezTo>
                  <a:cubicBezTo>
                    <a:pt x="-206" y="14041"/>
                    <a:pt x="-4174" y="2135"/>
                    <a:pt x="5747" y="151"/>
                  </a:cubicBezTo>
                  <a:close/>
                </a:path>
              </a:pathLst>
            </a:custGeom>
            <a:solidFill>
              <a:srgbClr val="ffffff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360E315-8570-4B59-A296-193A04809A9C}"/>
                </a:ext>
              </a:extLst>
            </p:cNvPr>
            <p:cNvSpPr/>
            <p:nvPr/>
          </p:nvSpPr>
          <p:spPr>
            <a:xfrm>
              <a:off x="6220611" y="3405553"/>
              <a:ext cx="250486" cy="70246"/>
            </a:xfrm>
            <a:custGeom>
              <a:avLst/>
              <a:gdLst>
                <a:gd name="connsiteX0" fmla="*/ 6717 w 250486"/>
                <a:gd name="connsiteY0" fmla="*/ 0 h 70246"/>
                <a:gd name="connsiteX1" fmla="*/ 246809 w 250486"/>
                <a:gd name="connsiteY1" fmla="*/ 57543 h 70246"/>
                <a:gd name="connsiteX2" fmla="*/ 238872 w 250486"/>
                <a:gd name="connsiteY2" fmla="*/ 69448 h 70246"/>
                <a:gd name="connsiteX3" fmla="*/ 6717 w 250486"/>
                <a:gd name="connsiteY3" fmla="*/ 13890 h 70246"/>
                <a:gd name="connsiteX4" fmla="*/ 6717 w 250486"/>
                <a:gd name="connsiteY4" fmla="*/ 0 h 7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86" h="70246">
                  <a:moveTo>
                    <a:pt x="6717" y="0"/>
                  </a:moveTo>
                  <a:cubicBezTo>
                    <a:pt x="92039" y="0"/>
                    <a:pt x="169424" y="17858"/>
                    <a:pt x="246809" y="57543"/>
                  </a:cubicBezTo>
                  <a:cubicBezTo>
                    <a:pt x="254746" y="61511"/>
                    <a:pt x="248793" y="73416"/>
                    <a:pt x="238872" y="69448"/>
                  </a:cubicBezTo>
                  <a:cubicBezTo>
                    <a:pt x="163471" y="31748"/>
                    <a:pt x="90055" y="13890"/>
                    <a:pt x="6717" y="13890"/>
                  </a:cubicBezTo>
                  <a:cubicBezTo>
                    <a:pt x="-3204" y="13890"/>
                    <a:pt x="-1220" y="0"/>
                    <a:pt x="6717" y="0"/>
                  </a:cubicBezTo>
                  <a:close/>
                </a:path>
              </a:pathLst>
            </a:custGeom>
            <a:solidFill>
              <a:srgbClr val="ffffff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59FA67F-FAE2-4A0C-A465-D26DF26F29B0}"/>
                </a:ext>
              </a:extLst>
            </p:cNvPr>
            <p:cNvSpPr/>
            <p:nvPr/>
          </p:nvSpPr>
          <p:spPr>
            <a:xfrm>
              <a:off x="6322699" y="3549693"/>
              <a:ext cx="174842" cy="115645"/>
            </a:xfrm>
            <a:custGeom>
              <a:avLst/>
              <a:gdLst>
                <a:gd name="connsiteX0" fmla="*/ 1856 w 174842"/>
                <a:gd name="connsiteY0" fmla="*/ 103889 h 115645"/>
                <a:gd name="connsiteX1" fmla="*/ 166547 w 174842"/>
                <a:gd name="connsiteY1" fmla="*/ 709 h 115645"/>
                <a:gd name="connsiteX2" fmla="*/ 170516 w 174842"/>
                <a:gd name="connsiteY2" fmla="*/ 12615 h 115645"/>
                <a:gd name="connsiteX3" fmla="*/ 9793 w 174842"/>
                <a:gd name="connsiteY3" fmla="*/ 113810 h 115645"/>
                <a:gd name="connsiteX4" fmla="*/ 1856 w 174842"/>
                <a:gd name="connsiteY4" fmla="*/ 103889 h 11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42" h="115645">
                  <a:moveTo>
                    <a:pt x="1856" y="103889"/>
                  </a:moveTo>
                  <a:cubicBezTo>
                    <a:pt x="49478" y="56268"/>
                    <a:pt x="103052" y="22536"/>
                    <a:pt x="166547" y="709"/>
                  </a:cubicBezTo>
                  <a:cubicBezTo>
                    <a:pt x="174484" y="-3259"/>
                    <a:pt x="178453" y="10630"/>
                    <a:pt x="170516" y="12615"/>
                  </a:cubicBezTo>
                  <a:cubicBezTo>
                    <a:pt x="109005" y="34441"/>
                    <a:pt x="57415" y="68173"/>
                    <a:pt x="9793" y="113810"/>
                  </a:cubicBezTo>
                  <a:cubicBezTo>
                    <a:pt x="5825" y="119763"/>
                    <a:pt x="-4096" y="109842"/>
                    <a:pt x="1856" y="103889"/>
                  </a:cubicBezTo>
                  <a:close/>
                </a:path>
              </a:pathLst>
            </a:custGeom>
            <a:solidFill>
              <a:srgbClr val="ffffff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C680936-7133-4543-94B2-491C361B5F5E}"/>
                </a:ext>
              </a:extLst>
            </p:cNvPr>
            <p:cNvSpPr/>
            <p:nvPr/>
          </p:nvSpPr>
          <p:spPr>
            <a:xfrm>
              <a:off x="6438707" y="4295168"/>
              <a:ext cx="226062" cy="213467"/>
            </a:xfrm>
            <a:custGeom>
              <a:avLst/>
              <a:gdLst>
                <a:gd name="connsiteX0" fmla="*/ 2918 w 226062"/>
                <a:gd name="connsiteY0" fmla="*/ 201710 h 213467"/>
                <a:gd name="connsiteX1" fmla="*/ 213246 w 226062"/>
                <a:gd name="connsiteY1" fmla="*/ 3288 h 213467"/>
                <a:gd name="connsiteX2" fmla="*/ 225151 w 226062"/>
                <a:gd name="connsiteY2" fmla="*/ 11225 h 213467"/>
                <a:gd name="connsiteX3" fmla="*/ 12839 w 226062"/>
                <a:gd name="connsiteY3" fmla="*/ 211632 h 213467"/>
                <a:gd name="connsiteX4" fmla="*/ 2918 w 226062"/>
                <a:gd name="connsiteY4" fmla="*/ 201710 h 2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62" h="213467">
                  <a:moveTo>
                    <a:pt x="2918" y="201710"/>
                  </a:moveTo>
                  <a:cubicBezTo>
                    <a:pt x="86255" y="146152"/>
                    <a:pt x="153719" y="82657"/>
                    <a:pt x="213246" y="3288"/>
                  </a:cubicBezTo>
                  <a:cubicBezTo>
                    <a:pt x="219199" y="-4649"/>
                    <a:pt x="229120" y="3288"/>
                    <a:pt x="225151" y="11225"/>
                  </a:cubicBezTo>
                  <a:cubicBezTo>
                    <a:pt x="165625" y="90594"/>
                    <a:pt x="96177" y="158057"/>
                    <a:pt x="12839" y="211632"/>
                  </a:cubicBezTo>
                  <a:cubicBezTo>
                    <a:pt x="4902" y="217584"/>
                    <a:pt x="-5019" y="207663"/>
                    <a:pt x="2918" y="201710"/>
                  </a:cubicBezTo>
                  <a:close/>
                </a:path>
              </a:pathLst>
            </a:custGeom>
            <a:solidFill>
              <a:srgbClr val="ffffff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07A534B-76FA-4D9D-871E-DF9385A0AFE6}"/>
                </a:ext>
              </a:extLst>
            </p:cNvPr>
            <p:cNvSpPr/>
            <p:nvPr/>
          </p:nvSpPr>
          <p:spPr>
            <a:xfrm>
              <a:off x="6443815" y="4169650"/>
              <a:ext cx="191583" cy="93090"/>
            </a:xfrm>
            <a:custGeom>
              <a:avLst/>
              <a:gdLst>
                <a:gd name="connsiteX0" fmla="*/ 5747 w 191583"/>
                <a:gd name="connsiteY0" fmla="*/ 79201 h 93090"/>
                <a:gd name="connsiteX1" fmla="*/ 180359 w 191583"/>
                <a:gd name="connsiteY1" fmla="*/ 1816 h 93090"/>
                <a:gd name="connsiteX2" fmla="*/ 188296 w 191583"/>
                <a:gd name="connsiteY2" fmla="*/ 13721 h 93090"/>
                <a:gd name="connsiteX3" fmla="*/ 9715 w 191583"/>
                <a:gd name="connsiteY3" fmla="*/ 93090 h 93090"/>
                <a:gd name="connsiteX4" fmla="*/ 5747 w 191583"/>
                <a:gd name="connsiteY4" fmla="*/ 79201 h 9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583" h="93090">
                  <a:moveTo>
                    <a:pt x="5747" y="79201"/>
                  </a:moveTo>
                  <a:cubicBezTo>
                    <a:pt x="73211" y="69280"/>
                    <a:pt x="126785" y="45469"/>
                    <a:pt x="180359" y="1816"/>
                  </a:cubicBezTo>
                  <a:cubicBezTo>
                    <a:pt x="188296" y="-4137"/>
                    <a:pt x="196233" y="5784"/>
                    <a:pt x="188296" y="13721"/>
                  </a:cubicBezTo>
                  <a:cubicBezTo>
                    <a:pt x="134722" y="59358"/>
                    <a:pt x="77179" y="83169"/>
                    <a:pt x="9715" y="93090"/>
                  </a:cubicBezTo>
                  <a:cubicBezTo>
                    <a:pt x="-206" y="93090"/>
                    <a:pt x="-4174" y="81185"/>
                    <a:pt x="5747" y="79201"/>
                  </a:cubicBezTo>
                  <a:close/>
                </a:path>
              </a:pathLst>
            </a:custGeom>
            <a:solidFill>
              <a:srgbClr val="ffffff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08F1581-194F-42F7-9492-760141702400}"/>
                </a:ext>
              </a:extLst>
            </p:cNvPr>
            <p:cNvSpPr/>
            <p:nvPr/>
          </p:nvSpPr>
          <p:spPr>
            <a:xfrm>
              <a:off x="6540742" y="4373287"/>
              <a:ext cx="208631" cy="364595"/>
            </a:xfrm>
            <a:custGeom>
              <a:avLst/>
              <a:gdLst>
                <a:gd name="connsiteX0" fmla="*/ 2078 w 208631"/>
                <a:gd name="connsiteY0" fmla="*/ 351778 h 364595"/>
                <a:gd name="connsiteX1" fmla="*/ 194549 w 208631"/>
                <a:gd name="connsiteY1" fmla="*/ 6523 h 364595"/>
                <a:gd name="connsiteX2" fmla="*/ 208438 w 208631"/>
                <a:gd name="connsiteY2" fmla="*/ 8507 h 364595"/>
                <a:gd name="connsiteX3" fmla="*/ 11999 w 208631"/>
                <a:gd name="connsiteY3" fmla="*/ 363684 h 364595"/>
                <a:gd name="connsiteX4" fmla="*/ 2078 w 208631"/>
                <a:gd name="connsiteY4" fmla="*/ 351778 h 36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631" h="364595">
                  <a:moveTo>
                    <a:pt x="2078" y="351778"/>
                  </a:moveTo>
                  <a:cubicBezTo>
                    <a:pt x="105258" y="252567"/>
                    <a:pt x="162801" y="145419"/>
                    <a:pt x="194549" y="6523"/>
                  </a:cubicBezTo>
                  <a:cubicBezTo>
                    <a:pt x="196533" y="-3398"/>
                    <a:pt x="210422" y="-1414"/>
                    <a:pt x="208438" y="8507"/>
                  </a:cubicBezTo>
                  <a:cubicBezTo>
                    <a:pt x="178675" y="151371"/>
                    <a:pt x="119148" y="262488"/>
                    <a:pt x="11999" y="363684"/>
                  </a:cubicBezTo>
                  <a:cubicBezTo>
                    <a:pt x="4063" y="367652"/>
                    <a:pt x="-3874" y="357731"/>
                    <a:pt x="2078" y="351778"/>
                  </a:cubicBezTo>
                  <a:close/>
                </a:path>
              </a:pathLst>
            </a:custGeom>
            <a:solidFill>
              <a:srgbClr val="ffffff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Drawing 52">
            <a:extLst>
              <a:ext uri="{FF2B5EF4-FFF2-40B4-BE49-F238E27FC236}">
                <a16:creationId xmlns:a16="http://schemas.microsoft.com/office/drawing/2014/main" id="{AA7479B0-C384-4A31-8B8D-4E5BAD801C92}"/>
              </a:ext>
            </a:extLst>
          </p:cNvPr>
          <p:cNvGrpSpPr/>
          <p:nvPr/>
        </p:nvGrpSpPr>
        <p:grpSpPr>
          <a:xfrm>
            <a:off x="11284677" y="3732341"/>
            <a:ext cx="1055706" cy="1763210"/>
            <a:chOff x="5928906" y="3146932"/>
            <a:chExt cx="336981" cy="562816"/>
          </a:xfrm>
        </p:grpSpPr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928FF6-A905-41D7-BBC7-AB32BDF0B112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2FC9F17-65EC-4438-BD3A-13B69CAEF70A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EDE5E460-0684-4BE6-A86F-17739EA770EA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9B8512E-51E1-49BB-B90B-D48A8BAB26E4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785FADD-867D-4B4B-B0AE-D23AED7A5C1D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0DB4491D-303E-4734-AE07-32E563EAA47B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53658B-06FB-4819-8885-A31760DCACCE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0EA2C5-693F-4CC3-BF66-483FE3175236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5DB80A3-8D76-4C44-BFCB-34EE30A3AFE0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AFDBF1D3-5212-4B57-B853-23CD5842352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F7BDBB7-68F5-482A-B9F5-0AD6F24ED778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538CA7B5-8BD4-4EE1-A26C-1928F1D6C99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117F1FD-7487-4154-8E92-14470802A49E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EE441F-707E-49FE-8D8D-B0ECB4AFC9A7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0E64369-9538-4DF2-BDB8-0D95D690E5C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4E82993-EF57-455C-8A9C-0D419F798524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A6A82B1-6A60-47AF-B32B-0E827C1FD4AA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1D8DA81-F800-49E1-93BD-B0BE4987ED64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876CCEF-56D1-471A-91E0-8CB370AB8838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Drawing 74">
            <a:extLst>
              <a:ext uri="{FF2B5EF4-FFF2-40B4-BE49-F238E27FC236}">
                <a16:creationId xmlns:a16="http://schemas.microsoft.com/office/drawing/2014/main" id="{6732E5AB-FDA1-4D42-ADB6-FBF0BE8EE3DE}"/>
              </a:ext>
            </a:extLst>
          </p:cNvPr>
          <p:cNvSpPr/>
          <p:nvPr/>
        </p:nvSpPr>
        <p:spPr>
          <a:xfrm>
            <a:off x="314975" y="5610907"/>
            <a:ext cx="511175" cy="421992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Drawing 76">
            <a:extLst>
              <a:ext uri="{FF2B5EF4-FFF2-40B4-BE49-F238E27FC236}">
                <a16:creationId xmlns:a16="http://schemas.microsoft.com/office/drawing/2014/main" id="{0752916F-951A-4812-BD25-0E8668F630FF}"/>
              </a:ext>
            </a:extLst>
          </p:cNvPr>
          <p:cNvSpPr/>
          <p:nvPr/>
        </p:nvSpPr>
        <p:spPr>
          <a:xfrm>
            <a:off x="7520849" y="5231109"/>
            <a:ext cx="577468" cy="879648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Drawing 78">
            <a:extLst>
              <a:ext uri="{FF2B5EF4-FFF2-40B4-BE49-F238E27FC236}">
                <a16:creationId xmlns:a16="http://schemas.microsoft.com/office/drawing/2014/main" id="{997FD3D6-D88F-4E02-8E7D-CBD2C8DFDC6B}"/>
              </a:ext>
            </a:extLst>
          </p:cNvPr>
          <p:cNvGrpSpPr/>
          <p:nvPr/>
        </p:nvGrpSpPr>
        <p:grpSpPr>
          <a:xfrm>
            <a:off x="3598079" y="4874950"/>
            <a:ext cx="819593" cy="573111"/>
            <a:chOff x="5895975" y="3285807"/>
            <a:chExt cx="402907" cy="281738"/>
          </a:xfrm>
          <a:solidFill>
            <a:srgbClr val="feeee7"/>
          </a:solidFill>
        </p:grpSpPr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58A6F067-4EBF-4CFF-9969-A0D1C49A1194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3831B19-583E-48B0-9179-7B45F36D58DF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95CD749B-882F-4C86-A2A5-7246A9067720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2282459-9344-4E82-9182-08B9C10F8D37}"/>
              </a:ext>
            </a:extLst>
          </p:cNvPr>
          <p:cNvGrpSpPr/>
          <p:nvPr/>
        </p:nvGrpSpPr>
        <p:grpSpPr>
          <a:xfrm>
            <a:off x="2698453" y="5322042"/>
            <a:ext cx="961077" cy="2240742"/>
            <a:chOff x="2698453" y="5322042"/>
            <a:chExt cx="961077" cy="2240742"/>
          </a:xfrm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2AE57E2C-67E6-4666-BF7A-FA4AF8BC72C7}"/>
                </a:ext>
              </a:extLst>
            </p:cNvPr>
            <p:cNvSpPr/>
            <p:nvPr/>
          </p:nvSpPr>
          <p:spPr>
            <a:xfrm rot="607786">
              <a:off x="2698453" y="5740080"/>
              <a:ext cx="714670" cy="1813651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9AB19149-BFDB-4262-A4E3-6FFCFC30387E}"/>
                </a:ext>
              </a:extLst>
            </p:cNvPr>
            <p:cNvSpPr/>
            <p:nvPr/>
          </p:nvSpPr>
          <p:spPr>
            <a:xfrm rot="607786">
              <a:off x="2801342" y="5748986"/>
              <a:ext cx="507804" cy="1813798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280270B5-DCDB-4781-BF4B-44AF027581B9}"/>
                </a:ext>
              </a:extLst>
            </p:cNvPr>
            <p:cNvSpPr/>
            <p:nvPr/>
          </p:nvSpPr>
          <p:spPr>
            <a:xfrm rot="607786">
              <a:off x="2931927" y="5322042"/>
              <a:ext cx="727603" cy="518670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00">
            <a:extLst>
              <a:ext uri="{FF2B5EF4-FFF2-40B4-BE49-F238E27FC236}">
                <a16:creationId xmlns:a16="http://schemas.microsoft.com/office/drawing/2014/main" id="{CFBAED30-E5D2-48A0-A8FE-6B76AD8B437D}"/>
              </a:ext>
            </a:extLst>
          </p:cNvPr>
          <p:cNvSpPr/>
          <p:nvPr/>
        </p:nvSpPr>
        <p:spPr>
          <a:xfrm rot="20583794">
            <a:off x="8883045" y="6086250"/>
            <a:ext cx="894990" cy="621749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Drawing 39">
            <a:extLst>
              <a:ext uri="{FF2B5EF4-FFF2-40B4-BE49-F238E27FC236}">
                <a16:creationId xmlns:a16="http://schemas.microsoft.com/office/drawing/2014/main" id="{66E68B9C-D0E0-4C41-9E68-34E3A4B21880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030884D-930A-4BE3-A82B-EA5A033553FF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313228E4-2FEB-4B17-9AA5-82D21B78560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3E04FA6-21E1-4F78-BA40-FCB689BA45BF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7E666E1-3A14-4D88-B969-4240F390CFE5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8F324AC2-E1D7-4E65-A69E-09083333735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282801D-F602-4B2F-8EBD-D94311BA7684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C0AA702-7686-4813-B76E-81675FCD7A88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5DE2931-8973-4CE9-8BC6-2348D11E664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4E809F40-0DED-4CDD-8E37-0C178FA633A9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1" name="Rectangle 661">
            <a:extLst>
              <a:ext uri="{FF2B5EF4-FFF2-40B4-BE49-F238E27FC236}">
                <a16:creationId xmlns:a16="http://schemas.microsoft.com/office/drawing/2014/main" id="{3E50A3D6-A5B0-41A3-A84D-40C893D10B6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508946" y="22693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508946" y="350395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508946" y="472358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7739B249-4B58-4E4C-8E73-C8F8A7AF01E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6F54236-BB25-42E9-A4E5-77897A8FA1E1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F2FC888-4E94-4AE8-B6D2-85C33524AD05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74CC794-4186-4B8F-8D49-4A15EC385667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4883759F-9C81-4466-B6A3-3221C71EEAED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60ACF1D-2EF7-44E1-B8AC-63719C1AEBC2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295E6D7-13CB-4F79-83DD-CBBE34FF9903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801FCA16-69F3-4D83-A5C7-DDB3C7FEC583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637E340-4C5F-4B5C-8DA4-E0B30DF79324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765236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752030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768586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768586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752029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752029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pic>
        <p:nvPicPr>
          <p:cNvPr id="30" name="Drawing 29" descr="Picture looks like as animal, reptile, snake, green&#10;&#10;">
            <a:extLst>
              <a:ext uri="{FF2B5EF4-FFF2-40B4-BE49-F238E27FC236}">
                <a16:creationId xmlns:a16="http://schemas.microsoft.com/office/drawing/2014/main" id="{10B723A6-C9D4-4FB5-AB61-C96601CEAC25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5697" r="5697"/>
          <a:stretch>
            <a:fillRect/>
          </a:stretch>
        </p:blipFill>
        <p:spPr/>
      </p:pic>
      <p:sp>
        <p:nvSpPr>
          <p:cNvPr id="27" name="Drawing 25">
            <a:extLst>
              <a:ext uri="{FF2B5EF4-FFF2-40B4-BE49-F238E27FC236}">
                <a16:creationId xmlns:a16="http://schemas.microsoft.com/office/drawing/2014/main" id="{E46C9432-75DE-46AD-80C4-7D9DF346A6A4}"/>
              </a:ext>
            </a:extLst>
          </p:cNvPr>
          <p:cNvSpPr/>
          <p:nvPr/>
        </p:nvSpPr>
        <p:spPr>
          <a:xfrm>
            <a:off x="10503417" y="3047791"/>
            <a:ext cx="1615457" cy="2305259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Drawing 34">
            <a:extLst>
              <a:ext uri="{FF2B5EF4-FFF2-40B4-BE49-F238E27FC236}">
                <a16:creationId xmlns:a16="http://schemas.microsoft.com/office/drawing/2014/main" id="{609A46B2-755B-4884-96C3-8B8268DABEFE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ffffff"/>
          </a:solidFill>
        </p:grpSpPr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4EBE933-DA27-43A2-8FC1-BB140EE6976A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576DD79-5924-4998-BB44-A5EB6528C8ED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02347FD-C6E4-4B86-99CC-E116FBC52AE6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8" name="Drawing 27" descr="Picture looks like as reptile, animal, lizard, sits&#10;&#10;">
            <a:extLst>
              <a:ext uri="{FF2B5EF4-FFF2-40B4-BE49-F238E27FC236}">
                <a16:creationId xmlns:a16="http://schemas.microsoft.com/office/drawing/2014/main" id="{41D90CB9-4C08-4BE1-B87B-41BDBA2648F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4809" r="4809"/>
          <a:stretch>
            <a:fillRect/>
          </a:stretch>
        </p:blipFill>
        <p:spPr/>
      </p:pic>
      <p:sp>
        <p:nvSpPr>
          <p:cNvPr id="56" name="Drawing 23">
            <a:extLst>
              <a:ext uri="{FF2B5EF4-FFF2-40B4-BE49-F238E27FC236}">
                <a16:creationId xmlns:a16="http://schemas.microsoft.com/office/drawing/2014/main" id="{7EA6E59E-EC7C-4EF8-8802-132664EDD788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0BD3DAF-2A1F-401E-BB91-56E902E39B16}"/>
              </a:ext>
            </a:extLst>
          </p:cNvPr>
          <p:cNvSpPr/>
          <p:nvPr/>
        </p:nvSpPr>
        <p:spPr>
          <a:xfrm>
            <a:off x="4851457" y="4819970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8" name="Drawing 23">
            <a:extLst>
              <a:ext uri="{FF2B5EF4-FFF2-40B4-BE49-F238E27FC236}">
                <a16:creationId xmlns:a16="http://schemas.microsoft.com/office/drawing/2014/main" id="{D8C56D05-28D9-4D91-A909-0C00C8F527A8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19E2C3-2FE2-448F-92EC-158B2C03069E}"/>
              </a:ext>
            </a:extLst>
          </p:cNvPr>
          <p:cNvSpPr/>
          <p:nvPr/>
        </p:nvSpPr>
        <p:spPr>
          <a:xfrm>
            <a:off x="8336250" y="4819970"/>
            <a:ext cx="615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Drawing 115">
            <a:extLst>
              <a:ext uri="{FF2B5EF4-FFF2-40B4-BE49-F238E27FC236}">
                <a16:creationId xmlns:a16="http://schemas.microsoft.com/office/drawing/2014/main" id="{1E64DD63-204B-4987-B37A-24B55B6F756C}"/>
              </a:ext>
            </a:extLst>
          </p:cNvPr>
          <p:cNvSpPr/>
          <p:nvPr/>
        </p:nvSpPr>
        <p:spPr>
          <a:xfrm rot="6520678">
            <a:off x="-124189" y="-645447"/>
            <a:ext cx="11092042" cy="20794061"/>
          </a:xfrm>
          <a:custGeom>
            <a:avLst/>
            <a:gdLst>
              <a:gd name="connsiteX0" fmla="*/ 610386 w 803354"/>
              <a:gd name="connsiteY0" fmla="*/ 226292 h 1506034"/>
              <a:gd name="connsiteX1" fmla="*/ 578379 w 803354"/>
              <a:gd name="connsiteY1" fmla="*/ 596262 h 1506034"/>
              <a:gd name="connsiteX2" fmla="*/ 724296 w 803354"/>
              <a:gd name="connsiteY2" fmla="*/ 816550 h 1506034"/>
              <a:gd name="connsiteX3" fmla="*/ 794901 w 803354"/>
              <a:gd name="connsiteY3" fmla="*/ 1143216 h 1506034"/>
              <a:gd name="connsiteX4" fmla="*/ 552019 w 803354"/>
              <a:gd name="connsiteY4" fmla="*/ 1439757 h 1506034"/>
              <a:gd name="connsiteX5" fmla="*/ 178284 w 803354"/>
              <a:gd name="connsiteY5" fmla="*/ 1457643 h 1506034"/>
              <a:gd name="connsiteX6" fmla="*/ 40839 w 803354"/>
              <a:gd name="connsiteY6" fmla="*/ 1054724 h 1506034"/>
              <a:gd name="connsiteX7" fmla="*/ 359 w 803354"/>
              <a:gd name="connsiteY7" fmla="*/ 778894 h 1506034"/>
              <a:gd name="connsiteX8" fmla="*/ 26718 w 803354"/>
              <a:gd name="connsiteY8" fmla="*/ 531306 h 1506034"/>
              <a:gd name="connsiteX9" fmla="*/ 41781 w 803354"/>
              <a:gd name="connsiteY9" fmla="*/ 147214 h 1506034"/>
              <a:gd name="connsiteX10" fmla="*/ 350560 w 803354"/>
              <a:gd name="connsiteY10" fmla="*/ 3180 h 1506034"/>
              <a:gd name="connsiteX11" fmla="*/ 610386 w 803354"/>
              <a:gd name="connsiteY11" fmla="*/ 226292 h 15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3354" h="1506034">
                <a:moveTo>
                  <a:pt x="610386" y="226292"/>
                </a:moveTo>
                <a:cubicBezTo>
                  <a:pt x="634863" y="345850"/>
                  <a:pt x="569906" y="499298"/>
                  <a:pt x="578379" y="596262"/>
                </a:cubicBezTo>
                <a:cubicBezTo>
                  <a:pt x="585910" y="693226"/>
                  <a:pt x="664987" y="733707"/>
                  <a:pt x="724296" y="816550"/>
                </a:cubicBezTo>
                <a:cubicBezTo>
                  <a:pt x="783604" y="899393"/>
                  <a:pt x="821260" y="1025540"/>
                  <a:pt x="794901" y="1143216"/>
                </a:cubicBezTo>
                <a:cubicBezTo>
                  <a:pt x="767600" y="1260891"/>
                  <a:pt x="676284" y="1370093"/>
                  <a:pt x="552019" y="1439757"/>
                </a:cubicBezTo>
                <a:cubicBezTo>
                  <a:pt x="426813" y="1509420"/>
                  <a:pt x="269599" y="1537662"/>
                  <a:pt x="178284" y="1457643"/>
                </a:cubicBezTo>
                <a:cubicBezTo>
                  <a:pt x="87909" y="1376683"/>
                  <a:pt x="63433" y="1187461"/>
                  <a:pt x="40839" y="1054724"/>
                </a:cubicBezTo>
                <a:cubicBezTo>
                  <a:pt x="18246" y="922928"/>
                  <a:pt x="-2465" y="848557"/>
                  <a:pt x="359" y="778894"/>
                </a:cubicBezTo>
                <a:cubicBezTo>
                  <a:pt x="3183" y="709230"/>
                  <a:pt x="29542" y="644274"/>
                  <a:pt x="26718" y="531306"/>
                </a:cubicBezTo>
                <a:cubicBezTo>
                  <a:pt x="23894" y="417396"/>
                  <a:pt x="-9055" y="255475"/>
                  <a:pt x="41781" y="147214"/>
                </a:cubicBezTo>
                <a:cubicBezTo>
                  <a:pt x="92616" y="39895"/>
                  <a:pt x="227236" y="-13765"/>
                  <a:pt x="350560" y="3180"/>
                </a:cubicBezTo>
                <a:cubicBezTo>
                  <a:pt x="473883" y="20125"/>
                  <a:pt x="585910" y="106734"/>
                  <a:pt x="610386" y="226292"/>
                </a:cubicBezTo>
                <a:close/>
              </a:path>
            </a:pathLst>
          </a:custGeom>
          <a:solidFill>
            <a:schemeClr val="accent3">
              <a:alpha val="4000"/>
            </a:schemeClr>
          </a:solidFill>
          <a:ln w="9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008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>
                <a:solidFill>
                  <a:schemeClr val="accent2"/>
                </a:solidFill>
              </a:rPr>
              <a:t>OUR COMPANY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372133" y="2258376"/>
            <a:ext cx="59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34449" y="2718198"/>
            <a:ext cx="579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03406" y="179855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pic>
        <p:nvPicPr>
          <p:cNvPr id="4" name="Drawing 3" descr="Picture looks like as external, animal, lizard, reptile&#10;&#10;">
            <a:extLst>
              <a:ext uri="{FF2B5EF4-FFF2-40B4-BE49-F238E27FC236}">
                <a16:creationId xmlns:a16="http://schemas.microsoft.com/office/drawing/2014/main" id="{179AA5D7-B5E7-44C0-B98B-D422AF4D3C9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 rotWithShape="1">
          <a:blip r:embed="rId2"/>
          <a:srcRect l="96" t="24946" r="14504" b="-25053"/>
          <a:stretch/>
        </p:blipFill>
        <p:spPr>
          <a:xfrm flipH="1">
            <a:off x="-1441450" y="4419010"/>
            <a:ext cx="6401350" cy="5622030"/>
          </a:xfrm>
        </p:spPr>
      </p:pic>
      <p:grpSp>
        <p:nvGrpSpPr>
          <p:cNvPr id="7" name="Drawing 5">
            <a:extLst>
              <a:ext uri="{FF2B5EF4-FFF2-40B4-BE49-F238E27FC236}">
                <a16:creationId xmlns:a16="http://schemas.microsoft.com/office/drawing/2014/main" id="{6566B1CD-722C-43D0-8186-2CB167CED309}"/>
              </a:ext>
            </a:extLst>
          </p:cNvPr>
          <p:cNvGrpSpPr/>
          <p:nvPr/>
        </p:nvGrpSpPr>
        <p:grpSpPr>
          <a:xfrm rot="311619" flipH="1">
            <a:off x="7008889" y="-343125"/>
            <a:ext cx="2821010" cy="3372780"/>
            <a:chOff x="6533632" y="-1212237"/>
            <a:chExt cx="3496538" cy="4180436"/>
          </a:xfrm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6566B1CD-722C-43D0-8186-2CB167CED309}"/>
                </a:ext>
              </a:extLst>
            </p:cNvPr>
            <p:cNvGrpSpPr/>
            <p:nvPr/>
          </p:nvGrpSpPr>
          <p:grpSpPr>
            <a:xfrm>
              <a:off x="6533632" y="-1212237"/>
              <a:ext cx="3496538" cy="4180436"/>
              <a:chOff x="6533632" y="-1212237"/>
              <a:chExt cx="3496538" cy="4180436"/>
            </a:xfrm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B7F3F49F-AF62-4DB9-9379-52FFB0C4B6E2}"/>
                  </a:ext>
                </a:extLst>
              </p:cNvPr>
              <p:cNvSpPr/>
              <p:nvPr/>
            </p:nvSpPr>
            <p:spPr>
              <a:xfrm>
                <a:off x="6533632" y="-1212237"/>
                <a:ext cx="3496538" cy="4180436"/>
              </a:xfrm>
              <a:custGeom>
                <a:avLst/>
                <a:gdLst>
                  <a:gd name="connsiteX0" fmla="*/ 190527 w 3496538"/>
                  <a:gd name="connsiteY0" fmla="*/ 1780654 h 4180436"/>
                  <a:gd name="connsiteX1" fmla="*/ 32685 w 3496538"/>
                  <a:gd name="connsiteY1" fmla="*/ 1834912 h 4180436"/>
                  <a:gd name="connsiteX2" fmla="*/ 3090 w 3496538"/>
                  <a:gd name="connsiteY2" fmla="*/ 1795452 h 4180436"/>
                  <a:gd name="connsiteX3" fmla="*/ 22820 w 3496538"/>
                  <a:gd name="connsiteY3" fmla="*/ 1755991 h 4180436"/>
                  <a:gd name="connsiteX4" fmla="*/ 86944 w 3496538"/>
                  <a:gd name="connsiteY4" fmla="*/ 1672138 h 4180436"/>
                  <a:gd name="connsiteX5" fmla="*/ 521009 w 3496538"/>
                  <a:gd name="connsiteY5" fmla="*/ 1287398 h 4180436"/>
                  <a:gd name="connsiteX6" fmla="*/ 585132 w 3496538"/>
                  <a:gd name="connsiteY6" fmla="*/ 1218342 h 4180436"/>
                  <a:gd name="connsiteX7" fmla="*/ 831760 w 3496538"/>
                  <a:gd name="connsiteY7" fmla="*/ 794142 h 4180436"/>
                  <a:gd name="connsiteX8" fmla="*/ 1103051 w 3496538"/>
                  <a:gd name="connsiteY8" fmla="*/ 473526 h 4180436"/>
                  <a:gd name="connsiteX9" fmla="*/ 1231297 w 3496538"/>
                  <a:gd name="connsiteY9" fmla="*/ 365009 h 4180436"/>
                  <a:gd name="connsiteX10" fmla="*/ 1270758 w 3496538"/>
                  <a:gd name="connsiteY10" fmla="*/ 345279 h 4180436"/>
                  <a:gd name="connsiteX11" fmla="*/ 1300353 w 3496538"/>
                  <a:gd name="connsiteY11" fmla="*/ 374874 h 4180436"/>
                  <a:gd name="connsiteX12" fmla="*/ 1255960 w 3496538"/>
                  <a:gd name="connsiteY12" fmla="*/ 473526 h 4180436"/>
                  <a:gd name="connsiteX13" fmla="*/ 1103051 w 3496538"/>
                  <a:gd name="connsiteY13" fmla="*/ 779344 h 4180436"/>
                  <a:gd name="connsiteX14" fmla="*/ 1053725 w 3496538"/>
                  <a:gd name="connsiteY14" fmla="*/ 1070365 h 4180436"/>
                  <a:gd name="connsiteX15" fmla="*/ 1142511 w 3496538"/>
                  <a:gd name="connsiteY15" fmla="*/ 1292331 h 4180436"/>
                  <a:gd name="connsiteX16" fmla="*/ 1290488 w 3496538"/>
                  <a:gd name="connsiteY16" fmla="*/ 1435375 h 4180436"/>
                  <a:gd name="connsiteX17" fmla="*/ 1606172 w 3496538"/>
                  <a:gd name="connsiteY17" fmla="*/ 1603082 h 4180436"/>
                  <a:gd name="connsiteX18" fmla="*/ 1655497 w 3496538"/>
                  <a:gd name="connsiteY18" fmla="*/ 1583351 h 4180436"/>
                  <a:gd name="connsiteX19" fmla="*/ 1680160 w 3496538"/>
                  <a:gd name="connsiteY19" fmla="*/ 1341656 h 4180436"/>
                  <a:gd name="connsiteX20" fmla="*/ 1611104 w 3496538"/>
                  <a:gd name="connsiteY20" fmla="*/ 1169017 h 4180436"/>
                  <a:gd name="connsiteX21" fmla="*/ 1625902 w 3496538"/>
                  <a:gd name="connsiteY21" fmla="*/ 725086 h 4180436"/>
                  <a:gd name="connsiteX22" fmla="*/ 1808407 w 3496538"/>
                  <a:gd name="connsiteY22" fmla="*/ 458728 h 4180436"/>
                  <a:gd name="connsiteX23" fmla="*/ 2326326 w 3496538"/>
                  <a:gd name="connsiteY23" fmla="*/ 128247 h 4180436"/>
                  <a:gd name="connsiteX24" fmla="*/ 2666672 w 3496538"/>
                  <a:gd name="connsiteY24" fmla="*/ 24663 h 4180436"/>
                  <a:gd name="connsiteX25" fmla="*/ 2770256 w 3496538"/>
                  <a:gd name="connsiteY25" fmla="*/ 0 h 4180436"/>
                  <a:gd name="connsiteX26" fmla="*/ 2824514 w 3496538"/>
                  <a:gd name="connsiteY26" fmla="*/ 103584 h 4180436"/>
                  <a:gd name="connsiteX27" fmla="*/ 2785054 w 3496538"/>
                  <a:gd name="connsiteY27" fmla="*/ 162774 h 4180436"/>
                  <a:gd name="connsiteX28" fmla="*/ 2824514 w 3496538"/>
                  <a:gd name="connsiteY28" fmla="*/ 705356 h 4180436"/>
                  <a:gd name="connsiteX29" fmla="*/ 2799851 w 3496538"/>
                  <a:gd name="connsiteY29" fmla="*/ 818805 h 4180436"/>
                  <a:gd name="connsiteX30" fmla="*/ 2715998 w 3496538"/>
                  <a:gd name="connsiteY30" fmla="*/ 853333 h 4180436"/>
                  <a:gd name="connsiteX31" fmla="*/ 2429909 w 3496538"/>
                  <a:gd name="connsiteY31" fmla="*/ 1223275 h 4180436"/>
                  <a:gd name="connsiteX32" fmla="*/ 2429909 w 3496538"/>
                  <a:gd name="connsiteY32" fmla="*/ 1390982 h 4180436"/>
                  <a:gd name="connsiteX33" fmla="*/ 2405246 w 3496538"/>
                  <a:gd name="connsiteY33" fmla="*/ 1430442 h 4180436"/>
                  <a:gd name="connsiteX34" fmla="*/ 2281932 w 3496538"/>
                  <a:gd name="connsiteY34" fmla="*/ 1450172 h 4180436"/>
                  <a:gd name="connsiteX35" fmla="*/ 2059967 w 3496538"/>
                  <a:gd name="connsiteY35" fmla="*/ 1652407 h 4180436"/>
                  <a:gd name="connsiteX36" fmla="*/ 2119158 w 3496538"/>
                  <a:gd name="connsiteY36" fmla="*/ 1770789 h 4180436"/>
                  <a:gd name="connsiteX37" fmla="*/ 2479235 w 3496538"/>
                  <a:gd name="connsiteY37" fmla="*/ 1839844 h 4180436"/>
                  <a:gd name="connsiteX38" fmla="*/ 3258579 w 3496538"/>
                  <a:gd name="connsiteY38" fmla="*/ 1746126 h 4180436"/>
                  <a:gd name="connsiteX39" fmla="*/ 3416421 w 3496538"/>
                  <a:gd name="connsiteY39" fmla="*/ 1711598 h 4180436"/>
                  <a:gd name="connsiteX40" fmla="*/ 3490410 w 3496538"/>
                  <a:gd name="connsiteY40" fmla="*/ 1731328 h 4180436"/>
                  <a:gd name="connsiteX41" fmla="*/ 3475612 w 3496538"/>
                  <a:gd name="connsiteY41" fmla="*/ 1805317 h 4180436"/>
                  <a:gd name="connsiteX42" fmla="*/ 3367096 w 3496538"/>
                  <a:gd name="connsiteY42" fmla="*/ 1923698 h 4180436"/>
                  <a:gd name="connsiteX43" fmla="*/ 3041547 w 3496538"/>
                  <a:gd name="connsiteY43" fmla="*/ 2145663 h 4180436"/>
                  <a:gd name="connsiteX44" fmla="*/ 2725863 w 3496538"/>
                  <a:gd name="connsiteY44" fmla="*/ 2293640 h 4180436"/>
                  <a:gd name="connsiteX45" fmla="*/ 2646942 w 3496538"/>
                  <a:gd name="connsiteY45" fmla="*/ 2333100 h 4180436"/>
                  <a:gd name="connsiteX46" fmla="*/ 2617346 w 3496538"/>
                  <a:gd name="connsiteY46" fmla="*/ 2392291 h 4180436"/>
                  <a:gd name="connsiteX47" fmla="*/ 2656807 w 3496538"/>
                  <a:gd name="connsiteY47" fmla="*/ 2550133 h 4180436"/>
                  <a:gd name="connsiteX48" fmla="*/ 2681470 w 3496538"/>
                  <a:gd name="connsiteY48" fmla="*/ 2629054 h 4180436"/>
                  <a:gd name="connsiteX49" fmla="*/ 2632144 w 3496538"/>
                  <a:gd name="connsiteY49" fmla="*/ 2688245 h 4180436"/>
                  <a:gd name="connsiteX50" fmla="*/ 2597616 w 3496538"/>
                  <a:gd name="connsiteY50" fmla="*/ 2707975 h 4180436"/>
                  <a:gd name="connsiteX51" fmla="*/ 2538426 w 3496538"/>
                  <a:gd name="connsiteY51" fmla="*/ 2737570 h 4180436"/>
                  <a:gd name="connsiteX52" fmla="*/ 2503898 w 3496538"/>
                  <a:gd name="connsiteY52" fmla="*/ 2757301 h 4180436"/>
                  <a:gd name="connsiteX53" fmla="*/ 2498965 w 3496538"/>
                  <a:gd name="connsiteY53" fmla="*/ 2777031 h 4180436"/>
                  <a:gd name="connsiteX54" fmla="*/ 2459505 w 3496538"/>
                  <a:gd name="connsiteY54" fmla="*/ 2786896 h 4180436"/>
                  <a:gd name="connsiteX55" fmla="*/ 2420044 w 3496538"/>
                  <a:gd name="connsiteY55" fmla="*/ 2752368 h 4180436"/>
                  <a:gd name="connsiteX56" fmla="*/ 2341123 w 3496538"/>
                  <a:gd name="connsiteY56" fmla="*/ 2614256 h 4180436"/>
                  <a:gd name="connsiteX57" fmla="*/ 2277000 w 3496538"/>
                  <a:gd name="connsiteY57" fmla="*/ 2589594 h 4180436"/>
                  <a:gd name="connsiteX58" fmla="*/ 2138888 w 3496538"/>
                  <a:gd name="connsiteY58" fmla="*/ 2653717 h 4180436"/>
                  <a:gd name="connsiteX59" fmla="*/ 2104360 w 3496538"/>
                  <a:gd name="connsiteY59" fmla="*/ 2747435 h 4180436"/>
                  <a:gd name="connsiteX60" fmla="*/ 2153686 w 3496538"/>
                  <a:gd name="connsiteY60" fmla="*/ 2860884 h 4180436"/>
                  <a:gd name="connsiteX61" fmla="*/ 2178349 w 3496538"/>
                  <a:gd name="connsiteY61" fmla="*/ 2920075 h 4180436"/>
                  <a:gd name="connsiteX62" fmla="*/ 2138888 w 3496538"/>
                  <a:gd name="connsiteY62" fmla="*/ 2964468 h 4180436"/>
                  <a:gd name="connsiteX63" fmla="*/ 2099428 w 3496538"/>
                  <a:gd name="connsiteY63" fmla="*/ 2984198 h 4180436"/>
                  <a:gd name="connsiteX64" fmla="*/ 2064900 w 3496538"/>
                  <a:gd name="connsiteY64" fmla="*/ 3008861 h 4180436"/>
                  <a:gd name="connsiteX65" fmla="*/ 2005709 w 3496538"/>
                  <a:gd name="connsiteY65" fmla="*/ 3033524 h 4180436"/>
                  <a:gd name="connsiteX66" fmla="*/ 1966249 w 3496538"/>
                  <a:gd name="connsiteY66" fmla="*/ 3033524 h 4180436"/>
                  <a:gd name="connsiteX67" fmla="*/ 1897193 w 3496538"/>
                  <a:gd name="connsiteY67" fmla="*/ 2964468 h 4180436"/>
                  <a:gd name="connsiteX68" fmla="*/ 1773879 w 3496538"/>
                  <a:gd name="connsiteY68" fmla="*/ 2727705 h 4180436"/>
                  <a:gd name="connsiteX69" fmla="*/ 1719621 w 3496538"/>
                  <a:gd name="connsiteY69" fmla="*/ 2678380 h 4180436"/>
                  <a:gd name="connsiteX70" fmla="*/ 1413802 w 3496538"/>
                  <a:gd name="connsiteY70" fmla="*/ 2614256 h 4180436"/>
                  <a:gd name="connsiteX71" fmla="*/ 1315151 w 3496538"/>
                  <a:gd name="connsiteY71" fmla="*/ 2648784 h 4180436"/>
                  <a:gd name="connsiteX72" fmla="*/ 1275690 w 3496538"/>
                  <a:gd name="connsiteY72" fmla="*/ 2974333 h 4180436"/>
                  <a:gd name="connsiteX73" fmla="*/ 1384207 w 3496538"/>
                  <a:gd name="connsiteY73" fmla="*/ 3151905 h 4180436"/>
                  <a:gd name="connsiteX74" fmla="*/ 1428600 w 3496538"/>
                  <a:gd name="connsiteY74" fmla="*/ 3206163 h 4180436"/>
                  <a:gd name="connsiteX75" fmla="*/ 1399004 w 3496538"/>
                  <a:gd name="connsiteY75" fmla="*/ 3285084 h 4180436"/>
                  <a:gd name="connsiteX76" fmla="*/ 1364476 w 3496538"/>
                  <a:gd name="connsiteY76" fmla="*/ 3294950 h 4180436"/>
                  <a:gd name="connsiteX77" fmla="*/ 1310218 w 3496538"/>
                  <a:gd name="connsiteY77" fmla="*/ 3309747 h 4180436"/>
                  <a:gd name="connsiteX78" fmla="*/ 1058658 w 3496538"/>
                  <a:gd name="connsiteY78" fmla="*/ 3561307 h 4180436"/>
                  <a:gd name="connsiteX79" fmla="*/ 1063590 w 3496538"/>
                  <a:gd name="connsiteY79" fmla="*/ 3803003 h 4180436"/>
                  <a:gd name="connsiteX80" fmla="*/ 1093186 w 3496538"/>
                  <a:gd name="connsiteY80" fmla="*/ 3906587 h 4180436"/>
                  <a:gd name="connsiteX81" fmla="*/ 1058658 w 3496538"/>
                  <a:gd name="connsiteY81" fmla="*/ 3950980 h 4180436"/>
                  <a:gd name="connsiteX82" fmla="*/ 989602 w 3496538"/>
                  <a:gd name="connsiteY82" fmla="*/ 3950980 h 4180436"/>
                  <a:gd name="connsiteX83" fmla="*/ 826827 w 3496538"/>
                  <a:gd name="connsiteY83" fmla="*/ 3941115 h 4180436"/>
                  <a:gd name="connsiteX84" fmla="*/ 624593 w 3496538"/>
                  <a:gd name="connsiteY84" fmla="*/ 4039766 h 4180436"/>
                  <a:gd name="connsiteX85" fmla="*/ 565402 w 3496538"/>
                  <a:gd name="connsiteY85" fmla="*/ 4138417 h 4180436"/>
                  <a:gd name="connsiteX86" fmla="*/ 471683 w 3496538"/>
                  <a:gd name="connsiteY86" fmla="*/ 4148282 h 4180436"/>
                  <a:gd name="connsiteX87" fmla="*/ 382897 w 3496538"/>
                  <a:gd name="connsiteY87" fmla="*/ 4015103 h 4180436"/>
                  <a:gd name="connsiteX88" fmla="*/ 259583 w 3496538"/>
                  <a:gd name="connsiteY88" fmla="*/ 3605701 h 4180436"/>
                  <a:gd name="connsiteX89" fmla="*/ 338504 w 3496538"/>
                  <a:gd name="connsiteY89" fmla="*/ 2831289 h 4180436"/>
                  <a:gd name="connsiteX90" fmla="*/ 540739 w 3496538"/>
                  <a:gd name="connsiteY90" fmla="*/ 2505740 h 4180436"/>
                  <a:gd name="connsiteX91" fmla="*/ 599930 w 3496538"/>
                  <a:gd name="connsiteY91" fmla="*/ 2451482 h 4180436"/>
                  <a:gd name="connsiteX92" fmla="*/ 777502 w 3496538"/>
                  <a:gd name="connsiteY92" fmla="*/ 2421886 h 4180436"/>
                  <a:gd name="connsiteX93" fmla="*/ 881086 w 3496538"/>
                  <a:gd name="connsiteY93" fmla="*/ 2451482 h 4180436"/>
                  <a:gd name="connsiteX94" fmla="*/ 1107983 w 3496538"/>
                  <a:gd name="connsiteY94" fmla="*/ 2377494 h 4180436"/>
                  <a:gd name="connsiteX95" fmla="*/ 1103051 w 3496538"/>
                  <a:gd name="connsiteY95" fmla="*/ 2362696 h 4180436"/>
                  <a:gd name="connsiteX96" fmla="*/ 807097 w 3496538"/>
                  <a:gd name="connsiteY96" fmla="*/ 1844777 h 4180436"/>
                  <a:gd name="connsiteX97" fmla="*/ 777502 w 3496538"/>
                  <a:gd name="connsiteY97" fmla="*/ 1780654 h 4180436"/>
                  <a:gd name="connsiteX98" fmla="*/ 733109 w 3496538"/>
                  <a:gd name="connsiteY98" fmla="*/ 1760924 h 4180436"/>
                  <a:gd name="connsiteX99" fmla="*/ 659120 w 3496538"/>
                  <a:gd name="connsiteY99" fmla="*/ 1785586 h 4180436"/>
                  <a:gd name="connsiteX100" fmla="*/ 259583 w 3496538"/>
                  <a:gd name="connsiteY100" fmla="*/ 1923698 h 4180436"/>
                  <a:gd name="connsiteX101" fmla="*/ 155999 w 3496538"/>
                  <a:gd name="connsiteY101" fmla="*/ 1953293 h 4180436"/>
                  <a:gd name="connsiteX102" fmla="*/ 116539 w 3496538"/>
                  <a:gd name="connsiteY102" fmla="*/ 1938496 h 4180436"/>
                  <a:gd name="connsiteX103" fmla="*/ 121471 w 3496538"/>
                  <a:gd name="connsiteY103" fmla="*/ 1889170 h 4180436"/>
                  <a:gd name="connsiteX104" fmla="*/ 190527 w 3496538"/>
                  <a:gd name="connsiteY104" fmla="*/ 1820114 h 4180436"/>
                  <a:gd name="connsiteX105" fmla="*/ 190527 w 3496538"/>
                  <a:gd name="connsiteY105" fmla="*/ 1780654 h 4180436"/>
                  <a:gd name="connsiteX106" fmla="*/ 200392 w 3496538"/>
                  <a:gd name="connsiteY106" fmla="*/ 1790519 h 4180436"/>
                  <a:gd name="connsiteX107" fmla="*/ 210258 w 3496538"/>
                  <a:gd name="connsiteY107" fmla="*/ 1785586 h 4180436"/>
                  <a:gd name="connsiteX108" fmla="*/ 205325 w 3496538"/>
                  <a:gd name="connsiteY108" fmla="*/ 1785586 h 4180436"/>
                  <a:gd name="connsiteX109" fmla="*/ 190527 w 3496538"/>
                  <a:gd name="connsiteY109" fmla="*/ 1780654 h 4180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496538" h="4180436">
                    <a:moveTo>
                      <a:pt x="190527" y="1780654"/>
                    </a:moveTo>
                    <a:cubicBezTo>
                      <a:pt x="146134" y="1815182"/>
                      <a:pt x="86944" y="1825047"/>
                      <a:pt x="32685" y="1834912"/>
                    </a:cubicBezTo>
                    <a:cubicBezTo>
                      <a:pt x="8023" y="1839844"/>
                      <a:pt x="-6775" y="1815182"/>
                      <a:pt x="3090" y="1795452"/>
                    </a:cubicBezTo>
                    <a:cubicBezTo>
                      <a:pt x="8023" y="1780654"/>
                      <a:pt x="12955" y="1765856"/>
                      <a:pt x="22820" y="1755991"/>
                    </a:cubicBezTo>
                    <a:cubicBezTo>
                      <a:pt x="42551" y="1726396"/>
                      <a:pt x="67213" y="1696800"/>
                      <a:pt x="86944" y="1672138"/>
                    </a:cubicBezTo>
                    <a:cubicBezTo>
                      <a:pt x="220123" y="1529093"/>
                      <a:pt x="358234" y="1395914"/>
                      <a:pt x="521009" y="1287398"/>
                    </a:cubicBezTo>
                    <a:cubicBezTo>
                      <a:pt x="550604" y="1267668"/>
                      <a:pt x="570334" y="1247937"/>
                      <a:pt x="585132" y="1218342"/>
                    </a:cubicBezTo>
                    <a:cubicBezTo>
                      <a:pt x="644323" y="1060500"/>
                      <a:pt x="733109" y="927321"/>
                      <a:pt x="831760" y="794142"/>
                    </a:cubicBezTo>
                    <a:cubicBezTo>
                      <a:pt x="915614" y="680693"/>
                      <a:pt x="1009332" y="577109"/>
                      <a:pt x="1103051" y="473526"/>
                    </a:cubicBezTo>
                    <a:cubicBezTo>
                      <a:pt x="1142511" y="434065"/>
                      <a:pt x="1181972" y="394605"/>
                      <a:pt x="1231297" y="365009"/>
                    </a:cubicBezTo>
                    <a:cubicBezTo>
                      <a:pt x="1241163" y="355144"/>
                      <a:pt x="1255960" y="350212"/>
                      <a:pt x="1270758" y="345279"/>
                    </a:cubicBezTo>
                    <a:cubicBezTo>
                      <a:pt x="1285556" y="340347"/>
                      <a:pt x="1300353" y="360077"/>
                      <a:pt x="1300353" y="374874"/>
                    </a:cubicBezTo>
                    <a:cubicBezTo>
                      <a:pt x="1295421" y="409402"/>
                      <a:pt x="1275690" y="438998"/>
                      <a:pt x="1255960" y="473526"/>
                    </a:cubicBezTo>
                    <a:cubicBezTo>
                      <a:pt x="1196769" y="572177"/>
                      <a:pt x="1147444" y="670828"/>
                      <a:pt x="1103051" y="779344"/>
                    </a:cubicBezTo>
                    <a:cubicBezTo>
                      <a:pt x="1063590" y="873063"/>
                      <a:pt x="1048793" y="966782"/>
                      <a:pt x="1053725" y="1070365"/>
                    </a:cubicBezTo>
                    <a:cubicBezTo>
                      <a:pt x="1058658" y="1154219"/>
                      <a:pt x="1088253" y="1228207"/>
                      <a:pt x="1142511" y="1292331"/>
                    </a:cubicBezTo>
                    <a:cubicBezTo>
                      <a:pt x="1186904" y="1346589"/>
                      <a:pt x="1236230" y="1395914"/>
                      <a:pt x="1290488" y="1435375"/>
                    </a:cubicBezTo>
                    <a:cubicBezTo>
                      <a:pt x="1384207" y="1509363"/>
                      <a:pt x="1492723" y="1558689"/>
                      <a:pt x="1606172" y="1603082"/>
                    </a:cubicBezTo>
                    <a:cubicBezTo>
                      <a:pt x="1630835" y="1612947"/>
                      <a:pt x="1645632" y="1608014"/>
                      <a:pt x="1655497" y="1583351"/>
                    </a:cubicBezTo>
                    <a:cubicBezTo>
                      <a:pt x="1699890" y="1504431"/>
                      <a:pt x="1714688" y="1425510"/>
                      <a:pt x="1680160" y="1341656"/>
                    </a:cubicBezTo>
                    <a:cubicBezTo>
                      <a:pt x="1655497" y="1282465"/>
                      <a:pt x="1630835" y="1223275"/>
                      <a:pt x="1611104" y="1169017"/>
                    </a:cubicBezTo>
                    <a:cubicBezTo>
                      <a:pt x="1551914" y="1021040"/>
                      <a:pt x="1561779" y="873063"/>
                      <a:pt x="1625902" y="725086"/>
                    </a:cubicBezTo>
                    <a:cubicBezTo>
                      <a:pt x="1670295" y="626435"/>
                      <a:pt x="1729486" y="537649"/>
                      <a:pt x="1808407" y="458728"/>
                    </a:cubicBezTo>
                    <a:cubicBezTo>
                      <a:pt x="1956384" y="310751"/>
                      <a:pt x="2133956" y="207167"/>
                      <a:pt x="2326326" y="128247"/>
                    </a:cubicBezTo>
                    <a:cubicBezTo>
                      <a:pt x="2434842" y="83854"/>
                      <a:pt x="2548291" y="39460"/>
                      <a:pt x="2666672" y="24663"/>
                    </a:cubicBezTo>
                    <a:cubicBezTo>
                      <a:pt x="2701200" y="0"/>
                      <a:pt x="2735728" y="0"/>
                      <a:pt x="2770256" y="0"/>
                    </a:cubicBezTo>
                    <a:cubicBezTo>
                      <a:pt x="2829447" y="4933"/>
                      <a:pt x="2854109" y="49326"/>
                      <a:pt x="2824514" y="103584"/>
                    </a:cubicBezTo>
                    <a:cubicBezTo>
                      <a:pt x="2814649" y="123314"/>
                      <a:pt x="2799851" y="143044"/>
                      <a:pt x="2785054" y="162774"/>
                    </a:cubicBezTo>
                    <a:cubicBezTo>
                      <a:pt x="2666672" y="350212"/>
                      <a:pt x="2706133" y="577109"/>
                      <a:pt x="2824514" y="705356"/>
                    </a:cubicBezTo>
                    <a:cubicBezTo>
                      <a:pt x="2873840" y="759614"/>
                      <a:pt x="2868907" y="784277"/>
                      <a:pt x="2799851" y="818805"/>
                    </a:cubicBezTo>
                    <a:cubicBezTo>
                      <a:pt x="2775188" y="833602"/>
                      <a:pt x="2745593" y="843468"/>
                      <a:pt x="2715998" y="853333"/>
                    </a:cubicBezTo>
                    <a:cubicBezTo>
                      <a:pt x="2558156" y="927321"/>
                      <a:pt x="2469370" y="1060500"/>
                      <a:pt x="2429909" y="1223275"/>
                    </a:cubicBezTo>
                    <a:cubicBezTo>
                      <a:pt x="2415112" y="1277533"/>
                      <a:pt x="2420044" y="1336724"/>
                      <a:pt x="2429909" y="1390982"/>
                    </a:cubicBezTo>
                    <a:cubicBezTo>
                      <a:pt x="2434842" y="1410712"/>
                      <a:pt x="2424977" y="1425510"/>
                      <a:pt x="2405246" y="1430442"/>
                    </a:cubicBezTo>
                    <a:cubicBezTo>
                      <a:pt x="2365786" y="1435375"/>
                      <a:pt x="2321393" y="1440307"/>
                      <a:pt x="2281932" y="1450172"/>
                    </a:cubicBezTo>
                    <a:cubicBezTo>
                      <a:pt x="2173416" y="1479768"/>
                      <a:pt x="2099428" y="1543891"/>
                      <a:pt x="2059967" y="1652407"/>
                    </a:cubicBezTo>
                    <a:cubicBezTo>
                      <a:pt x="2040237" y="1711598"/>
                      <a:pt x="2055035" y="1746126"/>
                      <a:pt x="2119158" y="1770789"/>
                    </a:cubicBezTo>
                    <a:cubicBezTo>
                      <a:pt x="2232607" y="1820114"/>
                      <a:pt x="2355921" y="1834912"/>
                      <a:pt x="2479235" y="1839844"/>
                    </a:cubicBezTo>
                    <a:cubicBezTo>
                      <a:pt x="2745593" y="1849710"/>
                      <a:pt x="3002086" y="1810249"/>
                      <a:pt x="3258579" y="1746126"/>
                    </a:cubicBezTo>
                    <a:cubicBezTo>
                      <a:pt x="3312837" y="1731328"/>
                      <a:pt x="3362163" y="1721463"/>
                      <a:pt x="3416421" y="1711598"/>
                    </a:cubicBezTo>
                    <a:cubicBezTo>
                      <a:pt x="3441084" y="1706665"/>
                      <a:pt x="3470679" y="1706665"/>
                      <a:pt x="3490410" y="1731328"/>
                    </a:cubicBezTo>
                    <a:cubicBezTo>
                      <a:pt x="3505207" y="1760924"/>
                      <a:pt x="3490410" y="1785586"/>
                      <a:pt x="3475612" y="1805317"/>
                    </a:cubicBezTo>
                    <a:cubicBezTo>
                      <a:pt x="3446017" y="1849710"/>
                      <a:pt x="3406556" y="1889170"/>
                      <a:pt x="3367096" y="1923698"/>
                    </a:cubicBezTo>
                    <a:cubicBezTo>
                      <a:pt x="3268444" y="2012484"/>
                      <a:pt x="3159928" y="2086472"/>
                      <a:pt x="3041547" y="2145663"/>
                    </a:cubicBezTo>
                    <a:cubicBezTo>
                      <a:pt x="2937963" y="2199921"/>
                      <a:pt x="2829447" y="2244314"/>
                      <a:pt x="2725863" y="2293640"/>
                    </a:cubicBezTo>
                    <a:cubicBezTo>
                      <a:pt x="2701200" y="2308438"/>
                      <a:pt x="2671605" y="2318303"/>
                      <a:pt x="2646942" y="2333100"/>
                    </a:cubicBezTo>
                    <a:cubicBezTo>
                      <a:pt x="2622279" y="2347898"/>
                      <a:pt x="2612414" y="2367628"/>
                      <a:pt x="2617346" y="2392291"/>
                    </a:cubicBezTo>
                    <a:cubicBezTo>
                      <a:pt x="2622279" y="2446549"/>
                      <a:pt x="2637077" y="2495875"/>
                      <a:pt x="2656807" y="2550133"/>
                    </a:cubicBezTo>
                    <a:cubicBezTo>
                      <a:pt x="2666672" y="2574796"/>
                      <a:pt x="2676537" y="2599459"/>
                      <a:pt x="2681470" y="2629054"/>
                    </a:cubicBezTo>
                    <a:cubicBezTo>
                      <a:pt x="2691335" y="2673447"/>
                      <a:pt x="2676537" y="2688245"/>
                      <a:pt x="2632144" y="2688245"/>
                    </a:cubicBezTo>
                    <a:cubicBezTo>
                      <a:pt x="2612414" y="2688245"/>
                      <a:pt x="2607481" y="2693177"/>
                      <a:pt x="2597616" y="2707975"/>
                    </a:cubicBezTo>
                    <a:cubicBezTo>
                      <a:pt x="2572954" y="2747435"/>
                      <a:pt x="2572954" y="2747435"/>
                      <a:pt x="2538426" y="2737570"/>
                    </a:cubicBezTo>
                    <a:cubicBezTo>
                      <a:pt x="2513763" y="2727705"/>
                      <a:pt x="2503898" y="2732638"/>
                      <a:pt x="2503898" y="2757301"/>
                    </a:cubicBezTo>
                    <a:cubicBezTo>
                      <a:pt x="2503898" y="2762233"/>
                      <a:pt x="2503898" y="2767166"/>
                      <a:pt x="2498965" y="2777031"/>
                    </a:cubicBezTo>
                    <a:cubicBezTo>
                      <a:pt x="2494032" y="2791828"/>
                      <a:pt x="2474302" y="2796761"/>
                      <a:pt x="2459505" y="2786896"/>
                    </a:cubicBezTo>
                    <a:cubicBezTo>
                      <a:pt x="2444707" y="2777031"/>
                      <a:pt x="2429909" y="2762233"/>
                      <a:pt x="2420044" y="2752368"/>
                    </a:cubicBezTo>
                    <a:cubicBezTo>
                      <a:pt x="2385516" y="2707975"/>
                      <a:pt x="2360854" y="2663582"/>
                      <a:pt x="2341123" y="2614256"/>
                    </a:cubicBezTo>
                    <a:cubicBezTo>
                      <a:pt x="2321393" y="2569863"/>
                      <a:pt x="2321393" y="2569863"/>
                      <a:pt x="2277000" y="2589594"/>
                    </a:cubicBezTo>
                    <a:cubicBezTo>
                      <a:pt x="2232607" y="2609324"/>
                      <a:pt x="2183281" y="2633987"/>
                      <a:pt x="2138888" y="2653717"/>
                    </a:cubicBezTo>
                    <a:cubicBezTo>
                      <a:pt x="2079698" y="2683312"/>
                      <a:pt x="2079698" y="2683312"/>
                      <a:pt x="2104360" y="2747435"/>
                    </a:cubicBezTo>
                    <a:cubicBezTo>
                      <a:pt x="2119158" y="2786896"/>
                      <a:pt x="2138888" y="2826356"/>
                      <a:pt x="2153686" y="2860884"/>
                    </a:cubicBezTo>
                    <a:cubicBezTo>
                      <a:pt x="2163551" y="2880615"/>
                      <a:pt x="2173416" y="2900345"/>
                      <a:pt x="2178349" y="2920075"/>
                    </a:cubicBezTo>
                    <a:cubicBezTo>
                      <a:pt x="2188214" y="2949670"/>
                      <a:pt x="2173416" y="2964468"/>
                      <a:pt x="2138888" y="2964468"/>
                    </a:cubicBezTo>
                    <a:cubicBezTo>
                      <a:pt x="2119158" y="2959535"/>
                      <a:pt x="2104360" y="2964468"/>
                      <a:pt x="2099428" y="2984198"/>
                    </a:cubicBezTo>
                    <a:cubicBezTo>
                      <a:pt x="2094495" y="2998996"/>
                      <a:pt x="2079698" y="3008861"/>
                      <a:pt x="2064900" y="3008861"/>
                    </a:cubicBezTo>
                    <a:cubicBezTo>
                      <a:pt x="2040237" y="3003929"/>
                      <a:pt x="2020507" y="3003929"/>
                      <a:pt x="2005709" y="3033524"/>
                    </a:cubicBezTo>
                    <a:cubicBezTo>
                      <a:pt x="1995844" y="3048321"/>
                      <a:pt x="1976114" y="3043389"/>
                      <a:pt x="1966249" y="3033524"/>
                    </a:cubicBezTo>
                    <a:cubicBezTo>
                      <a:pt x="1936653" y="3018726"/>
                      <a:pt x="1916923" y="2994063"/>
                      <a:pt x="1897193" y="2964468"/>
                    </a:cubicBezTo>
                    <a:cubicBezTo>
                      <a:pt x="1842935" y="2895412"/>
                      <a:pt x="1798542" y="2811559"/>
                      <a:pt x="1773879" y="2727705"/>
                    </a:cubicBezTo>
                    <a:cubicBezTo>
                      <a:pt x="1764014" y="2698110"/>
                      <a:pt x="1754149" y="2683312"/>
                      <a:pt x="1719621" y="2678380"/>
                    </a:cubicBezTo>
                    <a:cubicBezTo>
                      <a:pt x="1616037" y="2668514"/>
                      <a:pt x="1512453" y="2643852"/>
                      <a:pt x="1413802" y="2614256"/>
                    </a:cubicBezTo>
                    <a:cubicBezTo>
                      <a:pt x="1359544" y="2599459"/>
                      <a:pt x="1349679" y="2604391"/>
                      <a:pt x="1315151" y="2648784"/>
                    </a:cubicBezTo>
                    <a:cubicBezTo>
                      <a:pt x="1246095" y="2752368"/>
                      <a:pt x="1226365" y="2855952"/>
                      <a:pt x="1275690" y="2974333"/>
                    </a:cubicBezTo>
                    <a:cubicBezTo>
                      <a:pt x="1300353" y="3038456"/>
                      <a:pt x="1339814" y="3097647"/>
                      <a:pt x="1384207" y="3151905"/>
                    </a:cubicBezTo>
                    <a:cubicBezTo>
                      <a:pt x="1399004" y="3171636"/>
                      <a:pt x="1413802" y="3186433"/>
                      <a:pt x="1428600" y="3206163"/>
                    </a:cubicBezTo>
                    <a:cubicBezTo>
                      <a:pt x="1453263" y="3240691"/>
                      <a:pt x="1438465" y="3270287"/>
                      <a:pt x="1399004" y="3285084"/>
                    </a:cubicBezTo>
                    <a:cubicBezTo>
                      <a:pt x="1389139" y="3290017"/>
                      <a:pt x="1374342" y="3290017"/>
                      <a:pt x="1364476" y="3294950"/>
                    </a:cubicBezTo>
                    <a:cubicBezTo>
                      <a:pt x="1344746" y="3299882"/>
                      <a:pt x="1329949" y="3304815"/>
                      <a:pt x="1310218" y="3309747"/>
                    </a:cubicBezTo>
                    <a:cubicBezTo>
                      <a:pt x="1172107" y="3339342"/>
                      <a:pt x="1093186" y="3428129"/>
                      <a:pt x="1058658" y="3561307"/>
                    </a:cubicBezTo>
                    <a:cubicBezTo>
                      <a:pt x="1038928" y="3640229"/>
                      <a:pt x="1038928" y="3719150"/>
                      <a:pt x="1063590" y="3803003"/>
                    </a:cubicBezTo>
                    <a:cubicBezTo>
                      <a:pt x="1073455" y="3837531"/>
                      <a:pt x="1083321" y="3872059"/>
                      <a:pt x="1093186" y="3906587"/>
                    </a:cubicBezTo>
                    <a:cubicBezTo>
                      <a:pt x="1098118" y="3926317"/>
                      <a:pt x="1083321" y="3950980"/>
                      <a:pt x="1058658" y="3950980"/>
                    </a:cubicBezTo>
                    <a:cubicBezTo>
                      <a:pt x="1033995" y="3955912"/>
                      <a:pt x="1009332" y="3950980"/>
                      <a:pt x="989602" y="3950980"/>
                    </a:cubicBezTo>
                    <a:cubicBezTo>
                      <a:pt x="935344" y="3946047"/>
                      <a:pt x="881086" y="3941115"/>
                      <a:pt x="826827" y="3941115"/>
                    </a:cubicBezTo>
                    <a:cubicBezTo>
                      <a:pt x="742974" y="3936182"/>
                      <a:pt x="678851" y="3975642"/>
                      <a:pt x="624593" y="4039766"/>
                    </a:cubicBezTo>
                    <a:cubicBezTo>
                      <a:pt x="599930" y="4069361"/>
                      <a:pt x="585132" y="4103889"/>
                      <a:pt x="565402" y="4138417"/>
                    </a:cubicBezTo>
                    <a:cubicBezTo>
                      <a:pt x="535806" y="4192675"/>
                      <a:pt x="516076" y="4192675"/>
                      <a:pt x="471683" y="4148282"/>
                    </a:cubicBezTo>
                    <a:cubicBezTo>
                      <a:pt x="437155" y="4108822"/>
                      <a:pt x="407560" y="4059496"/>
                      <a:pt x="382897" y="4015103"/>
                    </a:cubicBezTo>
                    <a:cubicBezTo>
                      <a:pt x="318774" y="3886857"/>
                      <a:pt x="279313" y="3748745"/>
                      <a:pt x="259583" y="3605701"/>
                    </a:cubicBezTo>
                    <a:cubicBezTo>
                      <a:pt x="225055" y="3329477"/>
                      <a:pt x="244785" y="3077917"/>
                      <a:pt x="338504" y="2831289"/>
                    </a:cubicBezTo>
                    <a:cubicBezTo>
                      <a:pt x="382897" y="2707975"/>
                      <a:pt x="456886" y="2604391"/>
                      <a:pt x="540739" y="2505740"/>
                    </a:cubicBezTo>
                    <a:cubicBezTo>
                      <a:pt x="560469" y="2486010"/>
                      <a:pt x="580200" y="2471212"/>
                      <a:pt x="599930" y="2451482"/>
                    </a:cubicBezTo>
                    <a:cubicBezTo>
                      <a:pt x="654188" y="2402156"/>
                      <a:pt x="713379" y="2387359"/>
                      <a:pt x="777502" y="2421886"/>
                    </a:cubicBezTo>
                    <a:cubicBezTo>
                      <a:pt x="807097" y="2436684"/>
                      <a:pt x="846558" y="2446549"/>
                      <a:pt x="881086" y="2451482"/>
                    </a:cubicBezTo>
                    <a:cubicBezTo>
                      <a:pt x="969872" y="2466280"/>
                      <a:pt x="1043860" y="2441617"/>
                      <a:pt x="1107983" y="2377494"/>
                    </a:cubicBezTo>
                    <a:cubicBezTo>
                      <a:pt x="1107983" y="2372561"/>
                      <a:pt x="1103051" y="2367628"/>
                      <a:pt x="1103051" y="2362696"/>
                    </a:cubicBezTo>
                    <a:cubicBezTo>
                      <a:pt x="974804" y="2204854"/>
                      <a:pt x="886018" y="2027282"/>
                      <a:pt x="807097" y="1844777"/>
                    </a:cubicBezTo>
                    <a:cubicBezTo>
                      <a:pt x="797232" y="1825047"/>
                      <a:pt x="787367" y="1800384"/>
                      <a:pt x="777502" y="1780654"/>
                    </a:cubicBezTo>
                    <a:cubicBezTo>
                      <a:pt x="767637" y="1760924"/>
                      <a:pt x="752839" y="1755991"/>
                      <a:pt x="733109" y="1760924"/>
                    </a:cubicBezTo>
                    <a:cubicBezTo>
                      <a:pt x="708446" y="1770789"/>
                      <a:pt x="683783" y="1780654"/>
                      <a:pt x="659120" y="1785586"/>
                    </a:cubicBezTo>
                    <a:cubicBezTo>
                      <a:pt x="525941" y="1829979"/>
                      <a:pt x="392762" y="1879305"/>
                      <a:pt x="259583" y="1923698"/>
                    </a:cubicBezTo>
                    <a:cubicBezTo>
                      <a:pt x="225055" y="1933563"/>
                      <a:pt x="190527" y="1943428"/>
                      <a:pt x="155999" y="1953293"/>
                    </a:cubicBezTo>
                    <a:cubicBezTo>
                      <a:pt x="141202" y="1958226"/>
                      <a:pt x="126404" y="1953293"/>
                      <a:pt x="116539" y="1938496"/>
                    </a:cubicBezTo>
                    <a:cubicBezTo>
                      <a:pt x="106674" y="1918766"/>
                      <a:pt x="106674" y="1903968"/>
                      <a:pt x="121471" y="1889170"/>
                    </a:cubicBezTo>
                    <a:cubicBezTo>
                      <a:pt x="141202" y="1864507"/>
                      <a:pt x="165865" y="1839844"/>
                      <a:pt x="190527" y="1820114"/>
                    </a:cubicBezTo>
                    <a:cubicBezTo>
                      <a:pt x="200392" y="1805317"/>
                      <a:pt x="195460" y="1790519"/>
                      <a:pt x="190527" y="1780654"/>
                    </a:cubicBezTo>
                    <a:cubicBezTo>
                      <a:pt x="195460" y="1785586"/>
                      <a:pt x="195460" y="1790519"/>
                      <a:pt x="200392" y="1790519"/>
                    </a:cubicBezTo>
                    <a:cubicBezTo>
                      <a:pt x="205325" y="1795452"/>
                      <a:pt x="210258" y="1790519"/>
                      <a:pt x="210258" y="1785586"/>
                    </a:cubicBezTo>
                    <a:cubicBezTo>
                      <a:pt x="205325" y="1775721"/>
                      <a:pt x="215190" y="1790519"/>
                      <a:pt x="205325" y="1785586"/>
                    </a:cubicBezTo>
                    <a:cubicBezTo>
                      <a:pt x="200392" y="1780654"/>
                      <a:pt x="195460" y="1780654"/>
                      <a:pt x="190527" y="1780654"/>
                    </a:cubicBezTo>
                    <a:close/>
                  </a:path>
                </a:pathLst>
              </a:custGeom>
              <a:solidFill>
                <a:srgbClr val="feeee7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359F5B2F-8648-47E7-ABD0-5C34FA81D87A}"/>
                  </a:ext>
                </a:extLst>
              </p:cNvPr>
              <p:cNvSpPr/>
              <p:nvPr/>
            </p:nvSpPr>
            <p:spPr>
              <a:xfrm>
                <a:off x="7936921" y="1224623"/>
                <a:ext cx="923579" cy="281291"/>
              </a:xfrm>
              <a:custGeom>
                <a:avLst/>
                <a:gdLst>
                  <a:gd name="connsiteX0" fmla="*/ 424847 w 923579"/>
                  <a:gd name="connsiteY0" fmla="*/ 280980 h 281291"/>
                  <a:gd name="connsiteX1" fmla="*/ 54906 w 923579"/>
                  <a:gd name="connsiteY1" fmla="*/ 206991 h 281291"/>
                  <a:gd name="connsiteX2" fmla="*/ 30243 w 923579"/>
                  <a:gd name="connsiteY2" fmla="*/ 197126 h 281291"/>
                  <a:gd name="connsiteX3" fmla="*/ 25310 w 923579"/>
                  <a:gd name="connsiteY3" fmla="*/ 123138 h 281291"/>
                  <a:gd name="connsiteX4" fmla="*/ 89433 w 923579"/>
                  <a:gd name="connsiteY4" fmla="*/ 88610 h 281291"/>
                  <a:gd name="connsiteX5" fmla="*/ 414983 w 923579"/>
                  <a:gd name="connsiteY5" fmla="*/ 4756 h 281291"/>
                  <a:gd name="connsiteX6" fmla="*/ 863845 w 923579"/>
                  <a:gd name="connsiteY6" fmla="*/ 63947 h 281291"/>
                  <a:gd name="connsiteX7" fmla="*/ 923036 w 923579"/>
                  <a:gd name="connsiteY7" fmla="*/ 108340 h 281291"/>
                  <a:gd name="connsiteX8" fmla="*/ 873710 w 923579"/>
                  <a:gd name="connsiteY8" fmla="*/ 162598 h 281291"/>
                  <a:gd name="connsiteX9" fmla="*/ 424847 w 923579"/>
                  <a:gd name="connsiteY9" fmla="*/ 280980 h 281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579" h="281291">
                    <a:moveTo>
                      <a:pt x="424847" y="280980"/>
                    </a:moveTo>
                    <a:cubicBezTo>
                      <a:pt x="296601" y="280980"/>
                      <a:pt x="173287" y="256317"/>
                      <a:pt x="54906" y="206991"/>
                    </a:cubicBezTo>
                    <a:cubicBezTo>
                      <a:pt x="45040" y="202059"/>
                      <a:pt x="40108" y="202059"/>
                      <a:pt x="30243" y="197126"/>
                    </a:cubicBezTo>
                    <a:cubicBezTo>
                      <a:pt x="-9218" y="177396"/>
                      <a:pt x="-9218" y="147801"/>
                      <a:pt x="25310" y="123138"/>
                    </a:cubicBezTo>
                    <a:cubicBezTo>
                      <a:pt x="45040" y="108340"/>
                      <a:pt x="64771" y="98475"/>
                      <a:pt x="89433" y="88610"/>
                    </a:cubicBezTo>
                    <a:cubicBezTo>
                      <a:pt x="193017" y="39284"/>
                      <a:pt x="301533" y="14622"/>
                      <a:pt x="414983" y="4756"/>
                    </a:cubicBezTo>
                    <a:cubicBezTo>
                      <a:pt x="567892" y="-10041"/>
                      <a:pt x="715869" y="9689"/>
                      <a:pt x="863845" y="63947"/>
                    </a:cubicBezTo>
                    <a:cubicBezTo>
                      <a:pt x="888508" y="73812"/>
                      <a:pt x="918103" y="78745"/>
                      <a:pt x="923036" y="108340"/>
                    </a:cubicBezTo>
                    <a:cubicBezTo>
                      <a:pt x="927969" y="142868"/>
                      <a:pt x="898373" y="152733"/>
                      <a:pt x="873710" y="162598"/>
                    </a:cubicBezTo>
                    <a:cubicBezTo>
                      <a:pt x="735599" y="231654"/>
                      <a:pt x="587622" y="285912"/>
                      <a:pt x="424847" y="2809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26418F1C-BB8D-431A-9CED-056EE88BDBE1}"/>
                  </a:ext>
                </a:extLst>
              </p:cNvPr>
              <p:cNvSpPr/>
              <p:nvPr/>
            </p:nvSpPr>
            <p:spPr>
              <a:xfrm>
                <a:off x="7007473" y="1202407"/>
                <a:ext cx="921513" cy="1513607"/>
              </a:xfrm>
              <a:custGeom>
                <a:avLst/>
                <a:gdLst>
                  <a:gd name="connsiteX0" fmla="*/ 185279 w 921513"/>
                  <a:gd name="connsiteY0" fmla="*/ 120691 h 1513607"/>
                  <a:gd name="connsiteX1" fmla="*/ 86628 w 921513"/>
                  <a:gd name="connsiteY1" fmla="*/ 396914 h 1513607"/>
                  <a:gd name="connsiteX2" fmla="*/ 116224 w 921513"/>
                  <a:gd name="connsiteY2" fmla="*/ 865507 h 1513607"/>
                  <a:gd name="connsiteX3" fmla="*/ 520693 w 921513"/>
                  <a:gd name="connsiteY3" fmla="*/ 1447549 h 1513607"/>
                  <a:gd name="connsiteX4" fmla="*/ 550289 w 921513"/>
                  <a:gd name="connsiteY4" fmla="*/ 1477145 h 1513607"/>
                  <a:gd name="connsiteX5" fmla="*/ 545356 w 921513"/>
                  <a:gd name="connsiteY5" fmla="*/ 1501807 h 1513607"/>
                  <a:gd name="connsiteX6" fmla="*/ 520693 w 921513"/>
                  <a:gd name="connsiteY6" fmla="*/ 1511672 h 1513607"/>
                  <a:gd name="connsiteX7" fmla="*/ 471368 w 921513"/>
                  <a:gd name="connsiteY7" fmla="*/ 1487009 h 1513607"/>
                  <a:gd name="connsiteX8" fmla="*/ 357919 w 921513"/>
                  <a:gd name="connsiteY8" fmla="*/ 1388358 h 1513607"/>
                  <a:gd name="connsiteX9" fmla="*/ 22505 w 921513"/>
                  <a:gd name="connsiteY9" fmla="*/ 776721 h 1513607"/>
                  <a:gd name="connsiteX10" fmla="*/ 66898 w 921513"/>
                  <a:gd name="connsiteY10" fmla="*/ 219342 h 1513607"/>
                  <a:gd name="connsiteX11" fmla="*/ 140886 w 921513"/>
                  <a:gd name="connsiteY11" fmla="*/ 56567 h 1513607"/>
                  <a:gd name="connsiteX12" fmla="*/ 170482 w 921513"/>
                  <a:gd name="connsiteY12" fmla="*/ 12174 h 1513607"/>
                  <a:gd name="connsiteX13" fmla="*/ 219807 w 921513"/>
                  <a:gd name="connsiteY13" fmla="*/ 22040 h 1513607"/>
                  <a:gd name="connsiteX14" fmla="*/ 234605 w 921513"/>
                  <a:gd name="connsiteY14" fmla="*/ 66433 h 1513607"/>
                  <a:gd name="connsiteX15" fmla="*/ 885703 w 921513"/>
                  <a:gd name="connsiteY15" fmla="*/ 801384 h 1513607"/>
                  <a:gd name="connsiteX16" fmla="*/ 900500 w 921513"/>
                  <a:gd name="connsiteY16" fmla="*/ 811249 h 1513607"/>
                  <a:gd name="connsiteX17" fmla="*/ 920231 w 921513"/>
                  <a:gd name="connsiteY17" fmla="*/ 845777 h 1513607"/>
                  <a:gd name="connsiteX18" fmla="*/ 875838 w 921513"/>
                  <a:gd name="connsiteY18" fmla="*/ 860575 h 1513607"/>
                  <a:gd name="connsiteX19" fmla="*/ 772254 w 921513"/>
                  <a:gd name="connsiteY19" fmla="*/ 811249 h 1513607"/>
                  <a:gd name="connsiteX20" fmla="*/ 214875 w 921513"/>
                  <a:gd name="connsiteY20" fmla="*/ 165084 h 1513607"/>
                  <a:gd name="connsiteX21" fmla="*/ 195144 w 921513"/>
                  <a:gd name="connsiteY21" fmla="*/ 125623 h 1513607"/>
                  <a:gd name="connsiteX22" fmla="*/ 185279 w 921513"/>
                  <a:gd name="connsiteY22" fmla="*/ 120691 h 151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513" h="1513607">
                    <a:moveTo>
                      <a:pt x="185279" y="120691"/>
                    </a:moveTo>
                    <a:cubicBezTo>
                      <a:pt x="135954" y="204544"/>
                      <a:pt x="111291" y="298263"/>
                      <a:pt x="86628" y="396914"/>
                    </a:cubicBezTo>
                    <a:cubicBezTo>
                      <a:pt x="52100" y="554756"/>
                      <a:pt x="66898" y="712598"/>
                      <a:pt x="116224" y="865507"/>
                    </a:cubicBezTo>
                    <a:cubicBezTo>
                      <a:pt x="195144" y="1097337"/>
                      <a:pt x="323391" y="1294640"/>
                      <a:pt x="520693" y="1447549"/>
                    </a:cubicBezTo>
                    <a:cubicBezTo>
                      <a:pt x="530558" y="1457414"/>
                      <a:pt x="545356" y="1467279"/>
                      <a:pt x="550289" y="1477145"/>
                    </a:cubicBezTo>
                    <a:cubicBezTo>
                      <a:pt x="555221" y="1482077"/>
                      <a:pt x="550289" y="1491942"/>
                      <a:pt x="545356" y="1501807"/>
                    </a:cubicBezTo>
                    <a:cubicBezTo>
                      <a:pt x="540424" y="1511672"/>
                      <a:pt x="530558" y="1516605"/>
                      <a:pt x="520693" y="1511672"/>
                    </a:cubicBezTo>
                    <a:cubicBezTo>
                      <a:pt x="505896" y="1506740"/>
                      <a:pt x="486165" y="1496875"/>
                      <a:pt x="471368" y="1487009"/>
                    </a:cubicBezTo>
                    <a:cubicBezTo>
                      <a:pt x="431907" y="1452482"/>
                      <a:pt x="392447" y="1422886"/>
                      <a:pt x="357919" y="1388358"/>
                    </a:cubicBezTo>
                    <a:cubicBezTo>
                      <a:pt x="190212" y="1215719"/>
                      <a:pt x="76763" y="1008551"/>
                      <a:pt x="22505" y="776721"/>
                    </a:cubicBezTo>
                    <a:cubicBezTo>
                      <a:pt x="-21888" y="589284"/>
                      <a:pt x="2775" y="401847"/>
                      <a:pt x="66898" y="219342"/>
                    </a:cubicBezTo>
                    <a:cubicBezTo>
                      <a:pt x="86628" y="165084"/>
                      <a:pt x="116224" y="110826"/>
                      <a:pt x="140886" y="56567"/>
                    </a:cubicBezTo>
                    <a:cubicBezTo>
                      <a:pt x="150751" y="41770"/>
                      <a:pt x="160617" y="26972"/>
                      <a:pt x="170482" y="12174"/>
                    </a:cubicBezTo>
                    <a:cubicBezTo>
                      <a:pt x="185279" y="-7556"/>
                      <a:pt x="209942" y="-2623"/>
                      <a:pt x="219807" y="22040"/>
                    </a:cubicBezTo>
                    <a:cubicBezTo>
                      <a:pt x="224740" y="36837"/>
                      <a:pt x="229672" y="51635"/>
                      <a:pt x="234605" y="66433"/>
                    </a:cubicBezTo>
                    <a:cubicBezTo>
                      <a:pt x="348054" y="396914"/>
                      <a:pt x="570019" y="643542"/>
                      <a:pt x="885703" y="801384"/>
                    </a:cubicBezTo>
                    <a:cubicBezTo>
                      <a:pt x="890635" y="806317"/>
                      <a:pt x="895568" y="806317"/>
                      <a:pt x="900500" y="811249"/>
                    </a:cubicBezTo>
                    <a:cubicBezTo>
                      <a:pt x="915298" y="821114"/>
                      <a:pt x="925163" y="826047"/>
                      <a:pt x="920231" y="845777"/>
                    </a:cubicBezTo>
                    <a:cubicBezTo>
                      <a:pt x="915298" y="860575"/>
                      <a:pt x="895568" y="870440"/>
                      <a:pt x="875838" y="860575"/>
                    </a:cubicBezTo>
                    <a:cubicBezTo>
                      <a:pt x="841310" y="845777"/>
                      <a:pt x="801849" y="830979"/>
                      <a:pt x="772254" y="811249"/>
                    </a:cubicBezTo>
                    <a:cubicBezTo>
                      <a:pt x="520693" y="653407"/>
                      <a:pt x="328324" y="446240"/>
                      <a:pt x="214875" y="165084"/>
                    </a:cubicBezTo>
                    <a:cubicBezTo>
                      <a:pt x="209942" y="150286"/>
                      <a:pt x="200077" y="140421"/>
                      <a:pt x="195144" y="125623"/>
                    </a:cubicBezTo>
                    <a:cubicBezTo>
                      <a:pt x="195144" y="120691"/>
                      <a:pt x="190212" y="120691"/>
                      <a:pt x="185279" y="120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36013F92-502B-4EFB-AAE2-9CC532656764}"/>
                  </a:ext>
                </a:extLst>
              </p:cNvPr>
              <p:cNvSpPr/>
              <p:nvPr/>
            </p:nvSpPr>
            <p:spPr>
              <a:xfrm>
                <a:off x="8093476" y="-518965"/>
                <a:ext cx="1318928" cy="740680"/>
              </a:xfrm>
              <a:custGeom>
                <a:avLst/>
                <a:gdLst>
                  <a:gd name="connsiteX0" fmla="*/ 135114 w 1318928"/>
                  <a:gd name="connsiteY0" fmla="*/ 342566 h 740680"/>
                  <a:gd name="connsiteX1" fmla="*/ 189372 w 1318928"/>
                  <a:gd name="connsiteY1" fmla="*/ 367229 h 740680"/>
                  <a:gd name="connsiteX2" fmla="*/ 815807 w 1318928"/>
                  <a:gd name="connsiteY2" fmla="*/ 668115 h 740680"/>
                  <a:gd name="connsiteX3" fmla="*/ 820740 w 1318928"/>
                  <a:gd name="connsiteY3" fmla="*/ 673048 h 740680"/>
                  <a:gd name="connsiteX4" fmla="*/ 840470 w 1318928"/>
                  <a:gd name="connsiteY4" fmla="*/ 732238 h 740680"/>
                  <a:gd name="connsiteX5" fmla="*/ 786212 w 1318928"/>
                  <a:gd name="connsiteY5" fmla="*/ 722373 h 740680"/>
                  <a:gd name="connsiteX6" fmla="*/ 509989 w 1318928"/>
                  <a:gd name="connsiteY6" fmla="*/ 554666 h 740680"/>
                  <a:gd name="connsiteX7" fmla="*/ 31530 w 1318928"/>
                  <a:gd name="connsiteY7" fmla="*/ 406689 h 740680"/>
                  <a:gd name="connsiteX8" fmla="*/ 1935 w 1318928"/>
                  <a:gd name="connsiteY8" fmla="*/ 386959 h 740680"/>
                  <a:gd name="connsiteX9" fmla="*/ 11800 w 1318928"/>
                  <a:gd name="connsiteY9" fmla="*/ 352431 h 740680"/>
                  <a:gd name="connsiteX10" fmla="*/ 475461 w 1318928"/>
                  <a:gd name="connsiteY10" fmla="*/ 71275 h 740680"/>
                  <a:gd name="connsiteX11" fmla="*/ 1279468 w 1318928"/>
                  <a:gd name="connsiteY11" fmla="*/ 41680 h 740680"/>
                  <a:gd name="connsiteX12" fmla="*/ 1299198 w 1318928"/>
                  <a:gd name="connsiteY12" fmla="*/ 46613 h 740680"/>
                  <a:gd name="connsiteX13" fmla="*/ 1318928 w 1318928"/>
                  <a:gd name="connsiteY13" fmla="*/ 71275 h 740680"/>
                  <a:gd name="connsiteX14" fmla="*/ 1294266 w 1318928"/>
                  <a:gd name="connsiteY14" fmla="*/ 95938 h 740680"/>
                  <a:gd name="connsiteX15" fmla="*/ 1205479 w 1318928"/>
                  <a:gd name="connsiteY15" fmla="*/ 86073 h 740680"/>
                  <a:gd name="connsiteX16" fmla="*/ 874998 w 1318928"/>
                  <a:gd name="connsiteY16" fmla="*/ 56478 h 740680"/>
                  <a:gd name="connsiteX17" fmla="*/ 159777 w 1318928"/>
                  <a:gd name="connsiteY17" fmla="*/ 303106 h 740680"/>
                  <a:gd name="connsiteX18" fmla="*/ 135114 w 1318928"/>
                  <a:gd name="connsiteY18" fmla="*/ 327769 h 740680"/>
                  <a:gd name="connsiteX19" fmla="*/ 135114 w 1318928"/>
                  <a:gd name="connsiteY19" fmla="*/ 342566 h 74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18928" h="740680">
                    <a:moveTo>
                      <a:pt x="135114" y="342566"/>
                    </a:moveTo>
                    <a:cubicBezTo>
                      <a:pt x="149912" y="362296"/>
                      <a:pt x="169642" y="362296"/>
                      <a:pt x="189372" y="367229"/>
                    </a:cubicBezTo>
                    <a:cubicBezTo>
                      <a:pt x="421203" y="421487"/>
                      <a:pt x="623437" y="530003"/>
                      <a:pt x="815807" y="668115"/>
                    </a:cubicBezTo>
                    <a:cubicBezTo>
                      <a:pt x="815807" y="668115"/>
                      <a:pt x="820740" y="673048"/>
                      <a:pt x="820740" y="673048"/>
                    </a:cubicBezTo>
                    <a:cubicBezTo>
                      <a:pt x="850335" y="697711"/>
                      <a:pt x="855268" y="717441"/>
                      <a:pt x="840470" y="732238"/>
                    </a:cubicBezTo>
                    <a:cubicBezTo>
                      <a:pt x="815807" y="751969"/>
                      <a:pt x="801010" y="732238"/>
                      <a:pt x="786212" y="722373"/>
                    </a:cubicBezTo>
                    <a:cubicBezTo>
                      <a:pt x="697426" y="658250"/>
                      <a:pt x="608640" y="599059"/>
                      <a:pt x="509989" y="554666"/>
                    </a:cubicBezTo>
                    <a:cubicBezTo>
                      <a:pt x="362012" y="480678"/>
                      <a:pt x="204170" y="416555"/>
                      <a:pt x="31530" y="406689"/>
                    </a:cubicBezTo>
                    <a:cubicBezTo>
                      <a:pt x="21665" y="406689"/>
                      <a:pt x="6868" y="401757"/>
                      <a:pt x="1935" y="386959"/>
                    </a:cubicBezTo>
                    <a:cubicBezTo>
                      <a:pt x="-2998" y="372162"/>
                      <a:pt x="1935" y="362296"/>
                      <a:pt x="11800" y="352431"/>
                    </a:cubicBezTo>
                    <a:cubicBezTo>
                      <a:pt x="149912" y="234050"/>
                      <a:pt x="297889" y="130466"/>
                      <a:pt x="475461" y="71275"/>
                    </a:cubicBezTo>
                    <a:cubicBezTo>
                      <a:pt x="741819" y="-12578"/>
                      <a:pt x="1008177" y="-22443"/>
                      <a:pt x="1279468" y="41680"/>
                    </a:cubicBezTo>
                    <a:cubicBezTo>
                      <a:pt x="1284401" y="41680"/>
                      <a:pt x="1289333" y="41680"/>
                      <a:pt x="1299198" y="46613"/>
                    </a:cubicBezTo>
                    <a:cubicBezTo>
                      <a:pt x="1309063" y="51545"/>
                      <a:pt x="1318928" y="61410"/>
                      <a:pt x="1318928" y="71275"/>
                    </a:cubicBezTo>
                    <a:cubicBezTo>
                      <a:pt x="1318928" y="86073"/>
                      <a:pt x="1309063" y="91006"/>
                      <a:pt x="1294266" y="95938"/>
                    </a:cubicBezTo>
                    <a:cubicBezTo>
                      <a:pt x="1264670" y="100871"/>
                      <a:pt x="1235075" y="91006"/>
                      <a:pt x="1205479" y="86073"/>
                    </a:cubicBezTo>
                    <a:cubicBezTo>
                      <a:pt x="1096963" y="61410"/>
                      <a:pt x="988447" y="51545"/>
                      <a:pt x="874998" y="56478"/>
                    </a:cubicBezTo>
                    <a:cubicBezTo>
                      <a:pt x="613572" y="71275"/>
                      <a:pt x="366944" y="140331"/>
                      <a:pt x="159777" y="303106"/>
                    </a:cubicBezTo>
                    <a:cubicBezTo>
                      <a:pt x="149912" y="308038"/>
                      <a:pt x="140047" y="317903"/>
                      <a:pt x="135114" y="327769"/>
                    </a:cubicBezTo>
                    <a:cubicBezTo>
                      <a:pt x="140047" y="332701"/>
                      <a:pt x="135114" y="337634"/>
                      <a:pt x="135114" y="342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BDD91DCD-BB5A-4835-9B26-1B3232BFBE27}"/>
                  </a:ext>
                </a:extLst>
              </p:cNvPr>
              <p:cNvSpPr/>
              <p:nvPr/>
            </p:nvSpPr>
            <p:spPr>
              <a:xfrm>
                <a:off x="7072428" y="157757"/>
                <a:ext cx="90728" cy="95175"/>
              </a:xfrm>
              <a:custGeom>
                <a:avLst/>
                <a:gdLst>
                  <a:gd name="connsiteX0" fmla="*/ 90729 w 90728"/>
                  <a:gd name="connsiteY0" fmla="*/ 40717 h 95175"/>
                  <a:gd name="connsiteX1" fmla="*/ 61134 w 90728"/>
                  <a:gd name="connsiteY1" fmla="*/ 90043 h 95175"/>
                  <a:gd name="connsiteX2" fmla="*/ 11808 w 90728"/>
                  <a:gd name="connsiteY2" fmla="*/ 80178 h 95175"/>
                  <a:gd name="connsiteX3" fmla="*/ 6875 w 90728"/>
                  <a:gd name="connsiteY3" fmla="*/ 25920 h 95175"/>
                  <a:gd name="connsiteX4" fmla="*/ 56201 w 90728"/>
                  <a:gd name="connsiteY4" fmla="*/ 1257 h 95175"/>
                  <a:gd name="connsiteX5" fmla="*/ 90729 w 90728"/>
                  <a:gd name="connsiteY5" fmla="*/ 40717 h 95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728" h="95175">
                    <a:moveTo>
                      <a:pt x="90729" y="40717"/>
                    </a:moveTo>
                    <a:cubicBezTo>
                      <a:pt x="90729" y="60448"/>
                      <a:pt x="80864" y="80178"/>
                      <a:pt x="61134" y="90043"/>
                    </a:cubicBezTo>
                    <a:cubicBezTo>
                      <a:pt x="41403" y="99908"/>
                      <a:pt x="26606" y="94976"/>
                      <a:pt x="11808" y="80178"/>
                    </a:cubicBezTo>
                    <a:cubicBezTo>
                      <a:pt x="-2990" y="65380"/>
                      <a:pt x="-2990" y="45650"/>
                      <a:pt x="6875" y="25920"/>
                    </a:cubicBezTo>
                    <a:cubicBezTo>
                      <a:pt x="21673" y="6190"/>
                      <a:pt x="41403" y="-3676"/>
                      <a:pt x="56201" y="1257"/>
                    </a:cubicBezTo>
                    <a:cubicBezTo>
                      <a:pt x="75931" y="6190"/>
                      <a:pt x="90729" y="25920"/>
                      <a:pt x="90729" y="40717"/>
                    </a:cubicBezTo>
                    <a:close/>
                  </a:path>
                </a:pathLst>
              </a:custGeom>
              <a:solidFill>
                <a:srgbClr val="fccdb9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D4CCC0F7-F42B-49B4-85B1-9D0201C694FF}"/>
                </a:ext>
              </a:extLst>
            </p:cNvPr>
            <p:cNvSpPr/>
            <p:nvPr/>
          </p:nvSpPr>
          <p:spPr>
            <a:xfrm>
              <a:off x="8131237" y="-899249"/>
              <a:ext cx="1082052" cy="637303"/>
            </a:xfrm>
            <a:custGeom>
              <a:avLst/>
              <a:gdLst>
                <a:gd name="connsiteX0" fmla="*/ 1074000 w 1082052"/>
                <a:gd name="connsiteY0" fmla="*/ 22426 h 637303"/>
                <a:gd name="connsiteX1" fmla="*/ 787911 w 1082052"/>
                <a:gd name="connsiteY1" fmla="*/ 27359 h 637303"/>
                <a:gd name="connsiteX2" fmla="*/ 462362 w 1082052"/>
                <a:gd name="connsiteY2" fmla="*/ 145740 h 637303"/>
                <a:gd name="connsiteX3" fmla="*/ 3634 w 1082052"/>
                <a:gd name="connsiteY3" fmla="*/ 609401 h 637303"/>
                <a:gd name="connsiteX4" fmla="*/ 33230 w 1082052"/>
                <a:gd name="connsiteY4" fmla="*/ 629131 h 637303"/>
                <a:gd name="connsiteX5" fmla="*/ 417969 w 1082052"/>
                <a:gd name="connsiteY5" fmla="*/ 209863 h 637303"/>
                <a:gd name="connsiteX6" fmla="*/ 694193 w 1082052"/>
                <a:gd name="connsiteY6" fmla="*/ 91482 h 637303"/>
                <a:gd name="connsiteX7" fmla="*/ 1049337 w 1082052"/>
                <a:gd name="connsiteY7" fmla="*/ 52021 h 637303"/>
                <a:gd name="connsiteX8" fmla="*/ 1074000 w 1082052"/>
                <a:gd name="connsiteY8" fmla="*/ 22426 h 63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052" h="637303">
                  <a:moveTo>
                    <a:pt x="1074000" y="22426"/>
                  </a:moveTo>
                  <a:cubicBezTo>
                    <a:pt x="980281" y="-17034"/>
                    <a:pt x="881630" y="2696"/>
                    <a:pt x="787911" y="27359"/>
                  </a:cubicBezTo>
                  <a:cubicBezTo>
                    <a:pt x="679395" y="56954"/>
                    <a:pt x="565946" y="96414"/>
                    <a:pt x="462362" y="145740"/>
                  </a:cubicBezTo>
                  <a:cubicBezTo>
                    <a:pt x="255195" y="244391"/>
                    <a:pt x="126948" y="417031"/>
                    <a:pt x="3634" y="609401"/>
                  </a:cubicBezTo>
                  <a:cubicBezTo>
                    <a:pt x="-11163" y="629131"/>
                    <a:pt x="23365" y="648861"/>
                    <a:pt x="33230" y="629131"/>
                  </a:cubicBezTo>
                  <a:cubicBezTo>
                    <a:pt x="136813" y="466356"/>
                    <a:pt x="245330" y="308515"/>
                    <a:pt x="417969" y="209863"/>
                  </a:cubicBezTo>
                  <a:cubicBezTo>
                    <a:pt x="506755" y="160538"/>
                    <a:pt x="600474" y="126010"/>
                    <a:pt x="694193" y="91482"/>
                  </a:cubicBezTo>
                  <a:cubicBezTo>
                    <a:pt x="802709" y="56954"/>
                    <a:pt x="935888" y="7628"/>
                    <a:pt x="1049337" y="52021"/>
                  </a:cubicBezTo>
                  <a:cubicBezTo>
                    <a:pt x="1074000" y="61887"/>
                    <a:pt x="1093730" y="32291"/>
                    <a:pt x="1074000" y="22426"/>
                  </a:cubicBezTo>
                  <a:close/>
                </a:path>
              </a:pathLst>
            </a:custGeom>
            <a:solidFill>
              <a:srgbClr val="ffffff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AF555BF-A332-4391-A199-EB689F9B47C0}"/>
                </a:ext>
              </a:extLst>
            </p:cNvPr>
            <p:cNvSpPr/>
            <p:nvPr/>
          </p:nvSpPr>
          <p:spPr>
            <a:xfrm>
              <a:off x="8357348" y="-264334"/>
              <a:ext cx="640208" cy="104486"/>
            </a:xfrm>
            <a:custGeom>
              <a:avLst/>
              <a:gdLst>
                <a:gd name="connsiteX0" fmla="*/ 625923 w 640208"/>
                <a:gd name="connsiteY0" fmla="*/ 68205 h 104486"/>
                <a:gd name="connsiteX1" fmla="*/ 14286 w 640208"/>
                <a:gd name="connsiteY1" fmla="*/ 28744 h 104486"/>
                <a:gd name="connsiteX2" fmla="*/ 24151 w 640208"/>
                <a:gd name="connsiteY2" fmla="*/ 63272 h 104486"/>
                <a:gd name="connsiteX3" fmla="*/ 616058 w 640208"/>
                <a:gd name="connsiteY3" fmla="*/ 102732 h 104486"/>
                <a:gd name="connsiteX4" fmla="*/ 625923 w 640208"/>
                <a:gd name="connsiteY4" fmla="*/ 68205 h 10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208" h="104486">
                  <a:moveTo>
                    <a:pt x="625923" y="68205"/>
                  </a:moveTo>
                  <a:cubicBezTo>
                    <a:pt x="428621" y="-5784"/>
                    <a:pt x="221453" y="-20581"/>
                    <a:pt x="14286" y="28744"/>
                  </a:cubicBezTo>
                  <a:cubicBezTo>
                    <a:pt x="-10377" y="33677"/>
                    <a:pt x="-512" y="68205"/>
                    <a:pt x="24151" y="63272"/>
                  </a:cubicBezTo>
                  <a:cubicBezTo>
                    <a:pt x="221453" y="18879"/>
                    <a:pt x="423688" y="33677"/>
                    <a:pt x="616058" y="102732"/>
                  </a:cubicBezTo>
                  <a:cubicBezTo>
                    <a:pt x="640721" y="112598"/>
                    <a:pt x="650586" y="78070"/>
                    <a:pt x="625923" y="68205"/>
                  </a:cubicBezTo>
                  <a:close/>
                </a:path>
              </a:pathLst>
            </a:custGeom>
            <a:solidFill>
              <a:srgbClr val="ffffff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E3631C2-F807-4A3F-91FD-5BE72178AFAC}"/>
                </a:ext>
              </a:extLst>
            </p:cNvPr>
            <p:cNvSpPr/>
            <p:nvPr/>
          </p:nvSpPr>
          <p:spPr>
            <a:xfrm>
              <a:off x="8237376" y="-32057"/>
              <a:ext cx="323680" cy="406411"/>
            </a:xfrm>
            <a:custGeom>
              <a:avLst/>
              <a:gdLst>
                <a:gd name="connsiteX0" fmla="*/ 321695 w 323680"/>
                <a:gd name="connsiteY0" fmla="*/ 378509 h 406411"/>
                <a:gd name="connsiteX1" fmla="*/ 25742 w 323680"/>
                <a:gd name="connsiteY1" fmla="*/ 3634 h 406411"/>
                <a:gd name="connsiteX2" fmla="*/ 6011 w 323680"/>
                <a:gd name="connsiteY2" fmla="*/ 33230 h 406411"/>
                <a:gd name="connsiteX3" fmla="*/ 292100 w 323680"/>
                <a:gd name="connsiteY3" fmla="*/ 398239 h 406411"/>
                <a:gd name="connsiteX4" fmla="*/ 321695 w 323680"/>
                <a:gd name="connsiteY4" fmla="*/ 378509 h 40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680" h="406411">
                  <a:moveTo>
                    <a:pt x="321695" y="378509"/>
                  </a:moveTo>
                  <a:cubicBezTo>
                    <a:pt x="257572" y="225599"/>
                    <a:pt x="153988" y="102286"/>
                    <a:pt x="25742" y="3634"/>
                  </a:cubicBezTo>
                  <a:cubicBezTo>
                    <a:pt x="6011" y="-11163"/>
                    <a:pt x="-8786" y="23365"/>
                    <a:pt x="6011" y="33230"/>
                  </a:cubicBezTo>
                  <a:cubicBezTo>
                    <a:pt x="134258" y="126948"/>
                    <a:pt x="227977" y="250262"/>
                    <a:pt x="292100" y="398239"/>
                  </a:cubicBezTo>
                  <a:cubicBezTo>
                    <a:pt x="301965" y="417969"/>
                    <a:pt x="331560" y="398239"/>
                    <a:pt x="321695" y="378509"/>
                  </a:cubicBezTo>
                  <a:close/>
                </a:path>
              </a:pathLst>
            </a:custGeom>
            <a:solidFill>
              <a:srgbClr val="ffffff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0495FE9-6F6B-4F8E-B846-AE392D99B772}"/>
                </a:ext>
              </a:extLst>
            </p:cNvPr>
            <p:cNvSpPr/>
            <p:nvPr/>
          </p:nvSpPr>
          <p:spPr>
            <a:xfrm>
              <a:off x="7177474" y="1589968"/>
              <a:ext cx="349792" cy="693415"/>
            </a:xfrm>
            <a:custGeom>
              <a:avLst/>
              <a:gdLst>
                <a:gd name="connsiteX0" fmla="*/ 345760 w 349792"/>
                <a:gd name="connsiteY0" fmla="*/ 670316 h 693415"/>
                <a:gd name="connsiteX1" fmla="*/ 35009 w 349792"/>
                <a:gd name="connsiteY1" fmla="*/ 14286 h 693415"/>
                <a:gd name="connsiteX2" fmla="*/ 481 w 349792"/>
                <a:gd name="connsiteY2" fmla="*/ 24151 h 693415"/>
                <a:gd name="connsiteX3" fmla="*/ 316165 w 349792"/>
                <a:gd name="connsiteY3" fmla="*/ 685114 h 693415"/>
                <a:gd name="connsiteX4" fmla="*/ 345760 w 349792"/>
                <a:gd name="connsiteY4" fmla="*/ 670316 h 69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792" h="693415">
                  <a:moveTo>
                    <a:pt x="345760" y="670316"/>
                  </a:moveTo>
                  <a:cubicBezTo>
                    <a:pt x="197783" y="473014"/>
                    <a:pt x="89267" y="255981"/>
                    <a:pt x="35009" y="14286"/>
                  </a:cubicBezTo>
                  <a:cubicBezTo>
                    <a:pt x="30076" y="-10377"/>
                    <a:pt x="-4452" y="-512"/>
                    <a:pt x="481" y="24151"/>
                  </a:cubicBezTo>
                  <a:cubicBezTo>
                    <a:pt x="59672" y="265846"/>
                    <a:pt x="163255" y="487811"/>
                    <a:pt x="316165" y="685114"/>
                  </a:cubicBezTo>
                  <a:cubicBezTo>
                    <a:pt x="330962" y="704844"/>
                    <a:pt x="360558" y="685114"/>
                    <a:pt x="345760" y="670316"/>
                  </a:cubicBezTo>
                  <a:close/>
                </a:path>
              </a:pathLst>
            </a:custGeom>
            <a:solidFill>
              <a:srgbClr val="ffffff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3E54AE0-9D72-4AE4-9ACF-45784519F107}"/>
                </a:ext>
              </a:extLst>
            </p:cNvPr>
            <p:cNvSpPr/>
            <p:nvPr/>
          </p:nvSpPr>
          <p:spPr>
            <a:xfrm>
              <a:off x="7363406" y="1318887"/>
              <a:ext cx="371205" cy="366272"/>
            </a:xfrm>
            <a:custGeom>
              <a:avLst/>
              <a:gdLst>
                <a:gd name="connsiteX0" fmla="*/ 362062 w 371205"/>
                <a:gd name="connsiteY0" fmla="*/ 334692 h 366272"/>
                <a:gd name="connsiteX1" fmla="*/ 31581 w 371205"/>
                <a:gd name="connsiteY1" fmla="*/ 9143 h 366272"/>
                <a:gd name="connsiteX2" fmla="*/ 1985 w 371205"/>
                <a:gd name="connsiteY2" fmla="*/ 28873 h 366272"/>
                <a:gd name="connsiteX3" fmla="*/ 342332 w 371205"/>
                <a:gd name="connsiteY3" fmla="*/ 364287 h 366272"/>
                <a:gd name="connsiteX4" fmla="*/ 362062 w 371205"/>
                <a:gd name="connsiteY4" fmla="*/ 334692 h 3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05" h="366272">
                  <a:moveTo>
                    <a:pt x="362062" y="334692"/>
                  </a:moveTo>
                  <a:cubicBezTo>
                    <a:pt x="219018" y="265636"/>
                    <a:pt x="105569" y="152187"/>
                    <a:pt x="31581" y="9143"/>
                  </a:cubicBezTo>
                  <a:cubicBezTo>
                    <a:pt x="21716" y="-10587"/>
                    <a:pt x="-7880" y="4210"/>
                    <a:pt x="1985" y="28873"/>
                  </a:cubicBezTo>
                  <a:cubicBezTo>
                    <a:pt x="75974" y="176850"/>
                    <a:pt x="194355" y="295231"/>
                    <a:pt x="342332" y="364287"/>
                  </a:cubicBezTo>
                  <a:cubicBezTo>
                    <a:pt x="366995" y="374152"/>
                    <a:pt x="381793" y="344557"/>
                    <a:pt x="362062" y="334692"/>
                  </a:cubicBezTo>
                  <a:close/>
                </a:path>
              </a:pathLst>
            </a:custGeom>
            <a:solidFill>
              <a:srgbClr val="ffffff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AB5B81E-0A77-4C94-B498-39D61AAE329E}"/>
                </a:ext>
              </a:extLst>
            </p:cNvPr>
            <p:cNvSpPr/>
            <p:nvPr/>
          </p:nvSpPr>
          <p:spPr>
            <a:xfrm>
              <a:off x="6884274" y="1703417"/>
              <a:ext cx="216745" cy="1051202"/>
            </a:xfrm>
            <a:custGeom>
              <a:avLst/>
              <a:gdLst>
                <a:gd name="connsiteX0" fmla="*/ 214760 w 216745"/>
                <a:gd name="connsiteY0" fmla="*/ 1025460 h 1051202"/>
                <a:gd name="connsiteX1" fmla="*/ 66783 w 216745"/>
                <a:gd name="connsiteY1" fmla="*/ 24151 h 1051202"/>
                <a:gd name="connsiteX2" fmla="*/ 32255 w 216745"/>
                <a:gd name="connsiteY2" fmla="*/ 14286 h 1051202"/>
                <a:gd name="connsiteX3" fmla="*/ 185164 w 216745"/>
                <a:gd name="connsiteY3" fmla="*/ 1045191 h 1051202"/>
                <a:gd name="connsiteX4" fmla="*/ 214760 w 216745"/>
                <a:gd name="connsiteY4" fmla="*/ 1025460 h 105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45" h="1051202">
                  <a:moveTo>
                    <a:pt x="214760" y="1025460"/>
                  </a:moveTo>
                  <a:cubicBezTo>
                    <a:pt x="47053" y="719642"/>
                    <a:pt x="-7205" y="364497"/>
                    <a:pt x="66783" y="24151"/>
                  </a:cubicBezTo>
                  <a:cubicBezTo>
                    <a:pt x="71716" y="-512"/>
                    <a:pt x="37188" y="-10377"/>
                    <a:pt x="32255" y="14286"/>
                  </a:cubicBezTo>
                  <a:cubicBezTo>
                    <a:pt x="-41733" y="364497"/>
                    <a:pt x="12525" y="729507"/>
                    <a:pt x="185164" y="1045191"/>
                  </a:cubicBezTo>
                  <a:cubicBezTo>
                    <a:pt x="195029" y="1059988"/>
                    <a:pt x="224625" y="1045191"/>
                    <a:pt x="214760" y="1025460"/>
                  </a:cubicBezTo>
                  <a:close/>
                </a:path>
              </a:pathLst>
            </a:custGeom>
            <a:solidFill>
              <a:srgbClr val="ffffff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05083E25-A405-4931-9FCD-5F87C4B48EA1}"/>
              </a:ext>
            </a:extLst>
          </p:cNvPr>
          <p:cNvSpPr/>
          <p:nvPr/>
        </p:nvSpPr>
        <p:spPr>
          <a:xfrm>
            <a:off x="4299825" y="6183086"/>
            <a:ext cx="1122008" cy="92625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Drawing 112">
            <a:extLst>
              <a:ext uri="{FF2B5EF4-FFF2-40B4-BE49-F238E27FC236}">
                <a16:creationId xmlns:a16="http://schemas.microsoft.com/office/drawing/2014/main" id="{D15FFB36-EFD1-445F-AA29-6A6E3F36C2C2}"/>
              </a:ext>
            </a:extLst>
          </p:cNvPr>
          <p:cNvSpPr/>
          <p:nvPr/>
        </p:nvSpPr>
        <p:spPr>
          <a:xfrm rot="19912090">
            <a:off x="11465171" y="2017442"/>
            <a:ext cx="1624994" cy="2478074"/>
          </a:xfrm>
          <a:custGeom>
            <a:avLst/>
            <a:gdLst>
              <a:gd name="connsiteX0" fmla="*/ 158741 w 262853"/>
              <a:gd name="connsiteY0" fmla="*/ 287655 h 400844"/>
              <a:gd name="connsiteX1" fmla="*/ 177791 w 262853"/>
              <a:gd name="connsiteY1" fmla="*/ 281940 h 400844"/>
              <a:gd name="connsiteX2" fmla="*/ 213033 w 262853"/>
              <a:gd name="connsiteY2" fmla="*/ 266700 h 400844"/>
              <a:gd name="connsiteX3" fmla="*/ 231131 w 262853"/>
              <a:gd name="connsiteY3" fmla="*/ 260985 h 400844"/>
              <a:gd name="connsiteX4" fmla="*/ 240656 w 262853"/>
              <a:gd name="connsiteY4" fmla="*/ 260985 h 400844"/>
              <a:gd name="connsiteX5" fmla="*/ 248276 w 262853"/>
              <a:gd name="connsiteY5" fmla="*/ 274320 h 400844"/>
              <a:gd name="connsiteX6" fmla="*/ 241608 w 262853"/>
              <a:gd name="connsiteY6" fmla="*/ 286703 h 400844"/>
              <a:gd name="connsiteX7" fmla="*/ 219701 w 262853"/>
              <a:gd name="connsiteY7" fmla="*/ 307658 h 400844"/>
              <a:gd name="connsiteX8" fmla="*/ 198746 w 262853"/>
              <a:gd name="connsiteY8" fmla="*/ 321945 h 400844"/>
              <a:gd name="connsiteX9" fmla="*/ 138738 w 262853"/>
              <a:gd name="connsiteY9" fmla="*/ 376238 h 400844"/>
              <a:gd name="connsiteX10" fmla="*/ 121593 w 262853"/>
              <a:gd name="connsiteY10" fmla="*/ 395288 h 400844"/>
              <a:gd name="connsiteX11" fmla="*/ 118736 w 262853"/>
              <a:gd name="connsiteY11" fmla="*/ 398145 h 400844"/>
              <a:gd name="connsiteX12" fmla="*/ 106353 w 262853"/>
              <a:gd name="connsiteY12" fmla="*/ 395288 h 400844"/>
              <a:gd name="connsiteX13" fmla="*/ 101591 w 262853"/>
              <a:gd name="connsiteY13" fmla="*/ 381000 h 400844"/>
              <a:gd name="connsiteX14" fmla="*/ 64443 w 262853"/>
              <a:gd name="connsiteY14" fmla="*/ 318135 h 400844"/>
              <a:gd name="connsiteX15" fmla="*/ 21581 w 262853"/>
              <a:gd name="connsiteY15" fmla="*/ 259080 h 400844"/>
              <a:gd name="connsiteX16" fmla="*/ 7293 w 262853"/>
              <a:gd name="connsiteY16" fmla="*/ 233363 h 400844"/>
              <a:gd name="connsiteX17" fmla="*/ 626 w 262853"/>
              <a:gd name="connsiteY17" fmla="*/ 210503 h 400844"/>
              <a:gd name="connsiteX18" fmla="*/ 1578 w 262853"/>
              <a:gd name="connsiteY18" fmla="*/ 196215 h 400844"/>
              <a:gd name="connsiteX19" fmla="*/ 21581 w 262853"/>
              <a:gd name="connsiteY19" fmla="*/ 184785 h 400844"/>
              <a:gd name="connsiteX20" fmla="*/ 33963 w 262853"/>
              <a:gd name="connsiteY20" fmla="*/ 189548 h 400844"/>
              <a:gd name="connsiteX21" fmla="*/ 50156 w 262853"/>
              <a:gd name="connsiteY21" fmla="*/ 202883 h 400844"/>
              <a:gd name="connsiteX22" fmla="*/ 91113 w 262853"/>
              <a:gd name="connsiteY22" fmla="*/ 253365 h 400844"/>
              <a:gd name="connsiteX23" fmla="*/ 100638 w 262853"/>
              <a:gd name="connsiteY23" fmla="*/ 268605 h 400844"/>
              <a:gd name="connsiteX24" fmla="*/ 104448 w 262853"/>
              <a:gd name="connsiteY24" fmla="*/ 263843 h 400844"/>
              <a:gd name="connsiteX25" fmla="*/ 94923 w 262853"/>
              <a:gd name="connsiteY25" fmla="*/ 185738 h 400844"/>
              <a:gd name="connsiteX26" fmla="*/ 73016 w 262853"/>
              <a:gd name="connsiteY26" fmla="*/ 141923 h 400844"/>
              <a:gd name="connsiteX27" fmla="*/ 63491 w 262853"/>
              <a:gd name="connsiteY27" fmla="*/ 105728 h 400844"/>
              <a:gd name="connsiteX28" fmla="*/ 65396 w 262853"/>
              <a:gd name="connsiteY28" fmla="*/ 90488 h 400844"/>
              <a:gd name="connsiteX29" fmla="*/ 87303 w 262853"/>
              <a:gd name="connsiteY29" fmla="*/ 82868 h 400844"/>
              <a:gd name="connsiteX30" fmla="*/ 100638 w 262853"/>
              <a:gd name="connsiteY30" fmla="*/ 96203 h 400844"/>
              <a:gd name="connsiteX31" fmla="*/ 114926 w 262853"/>
              <a:gd name="connsiteY31" fmla="*/ 121920 h 400844"/>
              <a:gd name="connsiteX32" fmla="*/ 133976 w 262853"/>
              <a:gd name="connsiteY32" fmla="*/ 159068 h 400844"/>
              <a:gd name="connsiteX33" fmla="*/ 139691 w 262853"/>
              <a:gd name="connsiteY33" fmla="*/ 163830 h 400844"/>
              <a:gd name="connsiteX34" fmla="*/ 144453 w 262853"/>
              <a:gd name="connsiteY34" fmla="*/ 156210 h 400844"/>
              <a:gd name="connsiteX35" fmla="*/ 145406 w 262853"/>
              <a:gd name="connsiteY35" fmla="*/ 132398 h 400844"/>
              <a:gd name="connsiteX36" fmla="*/ 150168 w 262853"/>
              <a:gd name="connsiteY36" fmla="*/ 71438 h 400844"/>
              <a:gd name="connsiteX37" fmla="*/ 164456 w 262853"/>
              <a:gd name="connsiteY37" fmla="*/ 26670 h 400844"/>
              <a:gd name="connsiteX38" fmla="*/ 176838 w 262853"/>
              <a:gd name="connsiteY38" fmla="*/ 9525 h 400844"/>
              <a:gd name="connsiteX39" fmla="*/ 187316 w 262853"/>
              <a:gd name="connsiteY39" fmla="*/ 1905 h 400844"/>
              <a:gd name="connsiteX40" fmla="*/ 209223 w 262853"/>
              <a:gd name="connsiteY40" fmla="*/ 7620 h 400844"/>
              <a:gd name="connsiteX41" fmla="*/ 217796 w 262853"/>
              <a:gd name="connsiteY41" fmla="*/ 25718 h 400844"/>
              <a:gd name="connsiteX42" fmla="*/ 218748 w 262853"/>
              <a:gd name="connsiteY42" fmla="*/ 57150 h 400844"/>
              <a:gd name="connsiteX43" fmla="*/ 188268 w 262853"/>
              <a:gd name="connsiteY43" fmla="*/ 168593 h 400844"/>
              <a:gd name="connsiteX44" fmla="*/ 178743 w 262853"/>
              <a:gd name="connsiteY44" fmla="*/ 190500 h 400844"/>
              <a:gd name="connsiteX45" fmla="*/ 177791 w 262853"/>
              <a:gd name="connsiteY45" fmla="*/ 196215 h 400844"/>
              <a:gd name="connsiteX46" fmla="*/ 184458 w 262853"/>
              <a:gd name="connsiteY46" fmla="*/ 194310 h 400844"/>
              <a:gd name="connsiteX47" fmla="*/ 204461 w 262853"/>
              <a:gd name="connsiteY47" fmla="*/ 180975 h 400844"/>
              <a:gd name="connsiteX48" fmla="*/ 228273 w 262853"/>
              <a:gd name="connsiteY48" fmla="*/ 166688 h 400844"/>
              <a:gd name="connsiteX49" fmla="*/ 244466 w 262853"/>
              <a:gd name="connsiteY49" fmla="*/ 160020 h 400844"/>
              <a:gd name="connsiteX50" fmla="*/ 262563 w 262853"/>
              <a:gd name="connsiteY50" fmla="*/ 177165 h 400844"/>
              <a:gd name="connsiteX51" fmla="*/ 248276 w 262853"/>
              <a:gd name="connsiteY51" fmla="*/ 205740 h 400844"/>
              <a:gd name="connsiteX52" fmla="*/ 225416 w 262853"/>
              <a:gd name="connsiteY52" fmla="*/ 227648 h 400844"/>
              <a:gd name="connsiteX53" fmla="*/ 192078 w 262853"/>
              <a:gd name="connsiteY53" fmla="*/ 253365 h 400844"/>
              <a:gd name="connsiteX54" fmla="*/ 168266 w 262853"/>
              <a:gd name="connsiteY54" fmla="*/ 273368 h 400844"/>
              <a:gd name="connsiteX55" fmla="*/ 159693 w 262853"/>
              <a:gd name="connsiteY55" fmla="*/ 281940 h 400844"/>
              <a:gd name="connsiteX56" fmla="*/ 158741 w 262853"/>
              <a:gd name="connsiteY56" fmla="*/ 287655 h 400844"/>
              <a:gd name="connsiteX57" fmla="*/ 118736 w 262853"/>
              <a:gd name="connsiteY57" fmla="*/ 378143 h 400844"/>
              <a:gd name="connsiteX58" fmla="*/ 125403 w 262853"/>
              <a:gd name="connsiteY58" fmla="*/ 371475 h 400844"/>
              <a:gd name="connsiteX59" fmla="*/ 194936 w 262853"/>
              <a:gd name="connsiteY59" fmla="*/ 309563 h 400844"/>
              <a:gd name="connsiteX60" fmla="*/ 204461 w 262853"/>
              <a:gd name="connsiteY60" fmla="*/ 302895 h 400844"/>
              <a:gd name="connsiteX61" fmla="*/ 225416 w 262853"/>
              <a:gd name="connsiteY61" fmla="*/ 284798 h 400844"/>
              <a:gd name="connsiteX62" fmla="*/ 227321 w 262853"/>
              <a:gd name="connsiteY62" fmla="*/ 279083 h 400844"/>
              <a:gd name="connsiteX63" fmla="*/ 214938 w 262853"/>
              <a:gd name="connsiteY63" fmla="*/ 282893 h 400844"/>
              <a:gd name="connsiteX64" fmla="*/ 172076 w 262853"/>
              <a:gd name="connsiteY64" fmla="*/ 300990 h 400844"/>
              <a:gd name="connsiteX65" fmla="*/ 154931 w 262853"/>
              <a:gd name="connsiteY65" fmla="*/ 304800 h 400844"/>
              <a:gd name="connsiteX66" fmla="*/ 141596 w 262853"/>
              <a:gd name="connsiteY66" fmla="*/ 286703 h 400844"/>
              <a:gd name="connsiteX67" fmla="*/ 153978 w 262853"/>
              <a:gd name="connsiteY67" fmla="*/ 267653 h 400844"/>
              <a:gd name="connsiteX68" fmla="*/ 181601 w 262853"/>
              <a:gd name="connsiteY68" fmla="*/ 242888 h 400844"/>
              <a:gd name="connsiteX69" fmla="*/ 214938 w 262853"/>
              <a:gd name="connsiteY69" fmla="*/ 217170 h 400844"/>
              <a:gd name="connsiteX70" fmla="*/ 235893 w 262853"/>
              <a:gd name="connsiteY70" fmla="*/ 198120 h 400844"/>
              <a:gd name="connsiteX71" fmla="*/ 247323 w 262853"/>
              <a:gd name="connsiteY71" fmla="*/ 180023 h 400844"/>
              <a:gd name="connsiteX72" fmla="*/ 247323 w 262853"/>
              <a:gd name="connsiteY72" fmla="*/ 177165 h 400844"/>
              <a:gd name="connsiteX73" fmla="*/ 243513 w 262853"/>
              <a:gd name="connsiteY73" fmla="*/ 176213 h 400844"/>
              <a:gd name="connsiteX74" fmla="*/ 220653 w 262853"/>
              <a:gd name="connsiteY74" fmla="*/ 188595 h 400844"/>
              <a:gd name="connsiteX75" fmla="*/ 194936 w 262853"/>
              <a:gd name="connsiteY75" fmla="*/ 205740 h 400844"/>
              <a:gd name="connsiteX76" fmla="*/ 180648 w 262853"/>
              <a:gd name="connsiteY76" fmla="*/ 212408 h 400844"/>
              <a:gd name="connsiteX77" fmla="*/ 162551 w 262853"/>
              <a:gd name="connsiteY77" fmla="*/ 196215 h 400844"/>
              <a:gd name="connsiteX78" fmla="*/ 165408 w 262853"/>
              <a:gd name="connsiteY78" fmla="*/ 184785 h 400844"/>
              <a:gd name="connsiteX79" fmla="*/ 173028 w 262853"/>
              <a:gd name="connsiteY79" fmla="*/ 164783 h 400844"/>
              <a:gd name="connsiteX80" fmla="*/ 199698 w 262853"/>
              <a:gd name="connsiteY80" fmla="*/ 77153 h 400844"/>
              <a:gd name="connsiteX81" fmla="*/ 203508 w 262853"/>
              <a:gd name="connsiteY81" fmla="*/ 39053 h 400844"/>
              <a:gd name="connsiteX82" fmla="*/ 197793 w 262853"/>
              <a:gd name="connsiteY82" fmla="*/ 19050 h 400844"/>
              <a:gd name="connsiteX83" fmla="*/ 186363 w 262853"/>
              <a:gd name="connsiteY83" fmla="*/ 16193 h 400844"/>
              <a:gd name="connsiteX84" fmla="*/ 175886 w 262853"/>
              <a:gd name="connsiteY84" fmla="*/ 29528 h 400844"/>
              <a:gd name="connsiteX85" fmla="*/ 165408 w 262853"/>
              <a:gd name="connsiteY85" fmla="*/ 57150 h 400844"/>
              <a:gd name="connsiteX86" fmla="*/ 156836 w 262853"/>
              <a:gd name="connsiteY86" fmla="*/ 120015 h 400844"/>
              <a:gd name="connsiteX87" fmla="*/ 156836 w 262853"/>
              <a:gd name="connsiteY87" fmla="*/ 149543 h 400844"/>
              <a:gd name="connsiteX88" fmla="*/ 150168 w 262853"/>
              <a:gd name="connsiteY88" fmla="*/ 172403 h 400844"/>
              <a:gd name="connsiteX89" fmla="*/ 124451 w 262853"/>
              <a:gd name="connsiteY89" fmla="*/ 174308 h 400844"/>
              <a:gd name="connsiteX90" fmla="*/ 116831 w 262853"/>
              <a:gd name="connsiteY90" fmla="*/ 163830 h 400844"/>
              <a:gd name="connsiteX91" fmla="*/ 98733 w 262853"/>
              <a:gd name="connsiteY91" fmla="*/ 128588 h 400844"/>
              <a:gd name="connsiteX92" fmla="*/ 85398 w 262853"/>
              <a:gd name="connsiteY92" fmla="*/ 105728 h 400844"/>
              <a:gd name="connsiteX93" fmla="*/ 80636 w 262853"/>
              <a:gd name="connsiteY93" fmla="*/ 100013 h 400844"/>
              <a:gd name="connsiteX94" fmla="*/ 77778 w 262853"/>
              <a:gd name="connsiteY94" fmla="*/ 100965 h 400844"/>
              <a:gd name="connsiteX95" fmla="*/ 77778 w 262853"/>
              <a:gd name="connsiteY95" fmla="*/ 106680 h 400844"/>
              <a:gd name="connsiteX96" fmla="*/ 86351 w 262853"/>
              <a:gd name="connsiteY96" fmla="*/ 139065 h 400844"/>
              <a:gd name="connsiteX97" fmla="*/ 105401 w 262853"/>
              <a:gd name="connsiteY97" fmla="*/ 178118 h 400844"/>
              <a:gd name="connsiteX98" fmla="*/ 116831 w 262853"/>
              <a:gd name="connsiteY98" fmla="*/ 272415 h 400844"/>
              <a:gd name="connsiteX99" fmla="*/ 112068 w 262853"/>
              <a:gd name="connsiteY99" fmla="*/ 284798 h 400844"/>
              <a:gd name="connsiteX100" fmla="*/ 93018 w 262853"/>
              <a:gd name="connsiteY100" fmla="*/ 287655 h 400844"/>
              <a:gd name="connsiteX101" fmla="*/ 83493 w 262853"/>
              <a:gd name="connsiteY101" fmla="*/ 275273 h 400844"/>
              <a:gd name="connsiteX102" fmla="*/ 64443 w 262853"/>
              <a:gd name="connsiteY102" fmla="*/ 245745 h 400844"/>
              <a:gd name="connsiteX103" fmla="*/ 31106 w 262853"/>
              <a:gd name="connsiteY103" fmla="*/ 209550 h 400844"/>
              <a:gd name="connsiteX104" fmla="*/ 19676 w 262853"/>
              <a:gd name="connsiteY104" fmla="*/ 201930 h 400844"/>
              <a:gd name="connsiteX105" fmla="*/ 12056 w 262853"/>
              <a:gd name="connsiteY105" fmla="*/ 206693 h 400844"/>
              <a:gd name="connsiteX106" fmla="*/ 16818 w 262853"/>
              <a:gd name="connsiteY106" fmla="*/ 227648 h 400844"/>
              <a:gd name="connsiteX107" fmla="*/ 31106 w 262853"/>
              <a:gd name="connsiteY107" fmla="*/ 253365 h 400844"/>
              <a:gd name="connsiteX108" fmla="*/ 73016 w 262853"/>
              <a:gd name="connsiteY108" fmla="*/ 310515 h 400844"/>
              <a:gd name="connsiteX109" fmla="*/ 112068 w 262853"/>
              <a:gd name="connsiteY109" fmla="*/ 373380 h 400844"/>
              <a:gd name="connsiteX110" fmla="*/ 118736 w 262853"/>
              <a:gd name="connsiteY110" fmla="*/ 378143 h 40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62853" h="400844">
                <a:moveTo>
                  <a:pt x="158741" y="287655"/>
                </a:moveTo>
                <a:cubicBezTo>
                  <a:pt x="166361" y="286703"/>
                  <a:pt x="172076" y="283845"/>
                  <a:pt x="177791" y="281940"/>
                </a:cubicBezTo>
                <a:cubicBezTo>
                  <a:pt x="189221" y="277178"/>
                  <a:pt x="201603" y="271463"/>
                  <a:pt x="213033" y="266700"/>
                </a:cubicBezTo>
                <a:cubicBezTo>
                  <a:pt x="218748" y="263843"/>
                  <a:pt x="224463" y="261938"/>
                  <a:pt x="231131" y="260985"/>
                </a:cubicBezTo>
                <a:cubicBezTo>
                  <a:pt x="233988" y="260033"/>
                  <a:pt x="236846" y="260033"/>
                  <a:pt x="240656" y="260985"/>
                </a:cubicBezTo>
                <a:cubicBezTo>
                  <a:pt x="246371" y="262890"/>
                  <a:pt x="250181" y="268605"/>
                  <a:pt x="248276" y="274320"/>
                </a:cubicBezTo>
                <a:cubicBezTo>
                  <a:pt x="247323" y="279083"/>
                  <a:pt x="244466" y="282893"/>
                  <a:pt x="241608" y="286703"/>
                </a:cubicBezTo>
                <a:cubicBezTo>
                  <a:pt x="234941" y="294323"/>
                  <a:pt x="228273" y="301943"/>
                  <a:pt x="219701" y="307658"/>
                </a:cubicBezTo>
                <a:cubicBezTo>
                  <a:pt x="213033" y="312420"/>
                  <a:pt x="206366" y="318135"/>
                  <a:pt x="198746" y="321945"/>
                </a:cubicBezTo>
                <a:cubicBezTo>
                  <a:pt x="175886" y="336233"/>
                  <a:pt x="155883" y="355283"/>
                  <a:pt x="138738" y="376238"/>
                </a:cubicBezTo>
                <a:cubicBezTo>
                  <a:pt x="133023" y="382905"/>
                  <a:pt x="127308" y="388620"/>
                  <a:pt x="121593" y="395288"/>
                </a:cubicBezTo>
                <a:cubicBezTo>
                  <a:pt x="120641" y="396240"/>
                  <a:pt x="119688" y="397193"/>
                  <a:pt x="118736" y="398145"/>
                </a:cubicBezTo>
                <a:cubicBezTo>
                  <a:pt x="113973" y="402908"/>
                  <a:pt x="108258" y="401003"/>
                  <a:pt x="106353" y="395288"/>
                </a:cubicBezTo>
                <a:cubicBezTo>
                  <a:pt x="104448" y="390525"/>
                  <a:pt x="103496" y="385763"/>
                  <a:pt x="101591" y="381000"/>
                </a:cubicBezTo>
                <a:cubicBezTo>
                  <a:pt x="93018" y="358140"/>
                  <a:pt x="79683" y="337185"/>
                  <a:pt x="64443" y="318135"/>
                </a:cubicBezTo>
                <a:cubicBezTo>
                  <a:pt x="49203" y="299085"/>
                  <a:pt x="34916" y="280035"/>
                  <a:pt x="21581" y="259080"/>
                </a:cubicBezTo>
                <a:cubicBezTo>
                  <a:pt x="15866" y="250508"/>
                  <a:pt x="11103" y="241935"/>
                  <a:pt x="7293" y="233363"/>
                </a:cubicBezTo>
                <a:cubicBezTo>
                  <a:pt x="3483" y="225743"/>
                  <a:pt x="1578" y="218123"/>
                  <a:pt x="626" y="210503"/>
                </a:cubicBezTo>
                <a:cubicBezTo>
                  <a:pt x="-327" y="206693"/>
                  <a:pt x="-327" y="201930"/>
                  <a:pt x="1578" y="196215"/>
                </a:cubicBezTo>
                <a:cubicBezTo>
                  <a:pt x="5388" y="187643"/>
                  <a:pt x="12056" y="182880"/>
                  <a:pt x="21581" y="184785"/>
                </a:cubicBezTo>
                <a:cubicBezTo>
                  <a:pt x="26343" y="185738"/>
                  <a:pt x="30153" y="187643"/>
                  <a:pt x="33963" y="189548"/>
                </a:cubicBezTo>
                <a:cubicBezTo>
                  <a:pt x="39678" y="193358"/>
                  <a:pt x="45393" y="198120"/>
                  <a:pt x="50156" y="202883"/>
                </a:cubicBezTo>
                <a:cubicBezTo>
                  <a:pt x="66348" y="218123"/>
                  <a:pt x="79683" y="235268"/>
                  <a:pt x="91113" y="253365"/>
                </a:cubicBezTo>
                <a:cubicBezTo>
                  <a:pt x="93971" y="259080"/>
                  <a:pt x="97781" y="263843"/>
                  <a:pt x="100638" y="268605"/>
                </a:cubicBezTo>
                <a:cubicBezTo>
                  <a:pt x="104448" y="268605"/>
                  <a:pt x="104448" y="265748"/>
                  <a:pt x="104448" y="263843"/>
                </a:cubicBezTo>
                <a:cubicBezTo>
                  <a:pt x="108258" y="237173"/>
                  <a:pt x="108258" y="210503"/>
                  <a:pt x="94923" y="185738"/>
                </a:cubicBezTo>
                <a:cubicBezTo>
                  <a:pt x="87303" y="171450"/>
                  <a:pt x="80636" y="156210"/>
                  <a:pt x="73016" y="141923"/>
                </a:cubicBezTo>
                <a:cubicBezTo>
                  <a:pt x="67301" y="130493"/>
                  <a:pt x="65396" y="118110"/>
                  <a:pt x="63491" y="105728"/>
                </a:cubicBezTo>
                <a:cubicBezTo>
                  <a:pt x="63491" y="100965"/>
                  <a:pt x="63491" y="95250"/>
                  <a:pt x="65396" y="90488"/>
                </a:cubicBezTo>
                <a:cubicBezTo>
                  <a:pt x="69206" y="80963"/>
                  <a:pt x="78731" y="78105"/>
                  <a:pt x="87303" y="82868"/>
                </a:cubicBezTo>
                <a:cubicBezTo>
                  <a:pt x="93018" y="86678"/>
                  <a:pt x="96828" y="90488"/>
                  <a:pt x="100638" y="96203"/>
                </a:cubicBezTo>
                <a:cubicBezTo>
                  <a:pt x="106353" y="104775"/>
                  <a:pt x="110163" y="113348"/>
                  <a:pt x="114926" y="121920"/>
                </a:cubicBezTo>
                <a:cubicBezTo>
                  <a:pt x="120641" y="134303"/>
                  <a:pt x="127308" y="146685"/>
                  <a:pt x="133976" y="159068"/>
                </a:cubicBezTo>
                <a:cubicBezTo>
                  <a:pt x="134928" y="160973"/>
                  <a:pt x="136833" y="164783"/>
                  <a:pt x="139691" y="163830"/>
                </a:cubicBezTo>
                <a:cubicBezTo>
                  <a:pt x="143501" y="162878"/>
                  <a:pt x="143501" y="159068"/>
                  <a:pt x="144453" y="156210"/>
                </a:cubicBezTo>
                <a:cubicBezTo>
                  <a:pt x="145406" y="148590"/>
                  <a:pt x="145406" y="140018"/>
                  <a:pt x="145406" y="132398"/>
                </a:cubicBezTo>
                <a:cubicBezTo>
                  <a:pt x="145406" y="112395"/>
                  <a:pt x="146358" y="91440"/>
                  <a:pt x="150168" y="71438"/>
                </a:cubicBezTo>
                <a:cubicBezTo>
                  <a:pt x="153026" y="56198"/>
                  <a:pt x="156836" y="40958"/>
                  <a:pt x="164456" y="26670"/>
                </a:cubicBezTo>
                <a:cubicBezTo>
                  <a:pt x="167313" y="20003"/>
                  <a:pt x="171123" y="14288"/>
                  <a:pt x="176838" y="9525"/>
                </a:cubicBezTo>
                <a:cubicBezTo>
                  <a:pt x="179696" y="6668"/>
                  <a:pt x="183506" y="3810"/>
                  <a:pt x="187316" y="1905"/>
                </a:cubicBezTo>
                <a:cubicBezTo>
                  <a:pt x="193983" y="-1905"/>
                  <a:pt x="202556" y="0"/>
                  <a:pt x="209223" y="7620"/>
                </a:cubicBezTo>
                <a:cubicBezTo>
                  <a:pt x="213986" y="12383"/>
                  <a:pt x="215891" y="19050"/>
                  <a:pt x="217796" y="25718"/>
                </a:cubicBezTo>
                <a:cubicBezTo>
                  <a:pt x="220653" y="35243"/>
                  <a:pt x="220653" y="46673"/>
                  <a:pt x="218748" y="57150"/>
                </a:cubicBezTo>
                <a:cubicBezTo>
                  <a:pt x="213986" y="96203"/>
                  <a:pt x="203508" y="132398"/>
                  <a:pt x="188268" y="168593"/>
                </a:cubicBezTo>
                <a:cubicBezTo>
                  <a:pt x="185411" y="176213"/>
                  <a:pt x="182553" y="182880"/>
                  <a:pt x="178743" y="190500"/>
                </a:cubicBezTo>
                <a:cubicBezTo>
                  <a:pt x="177791" y="192405"/>
                  <a:pt x="175886" y="194310"/>
                  <a:pt x="177791" y="196215"/>
                </a:cubicBezTo>
                <a:cubicBezTo>
                  <a:pt x="180648" y="198120"/>
                  <a:pt x="182553" y="196215"/>
                  <a:pt x="184458" y="194310"/>
                </a:cubicBezTo>
                <a:cubicBezTo>
                  <a:pt x="191126" y="190500"/>
                  <a:pt x="197793" y="185738"/>
                  <a:pt x="204461" y="180975"/>
                </a:cubicBezTo>
                <a:cubicBezTo>
                  <a:pt x="212081" y="176213"/>
                  <a:pt x="219701" y="170498"/>
                  <a:pt x="228273" y="166688"/>
                </a:cubicBezTo>
                <a:cubicBezTo>
                  <a:pt x="233036" y="163830"/>
                  <a:pt x="238751" y="161925"/>
                  <a:pt x="244466" y="160020"/>
                </a:cubicBezTo>
                <a:cubicBezTo>
                  <a:pt x="256848" y="157163"/>
                  <a:pt x="264468" y="164783"/>
                  <a:pt x="262563" y="177165"/>
                </a:cubicBezTo>
                <a:cubicBezTo>
                  <a:pt x="260658" y="187643"/>
                  <a:pt x="255896" y="197168"/>
                  <a:pt x="248276" y="205740"/>
                </a:cubicBezTo>
                <a:cubicBezTo>
                  <a:pt x="241608" y="213360"/>
                  <a:pt x="233036" y="220980"/>
                  <a:pt x="225416" y="227648"/>
                </a:cubicBezTo>
                <a:cubicBezTo>
                  <a:pt x="213986" y="236220"/>
                  <a:pt x="202556" y="244793"/>
                  <a:pt x="192078" y="253365"/>
                </a:cubicBezTo>
                <a:cubicBezTo>
                  <a:pt x="184458" y="260033"/>
                  <a:pt x="175886" y="266700"/>
                  <a:pt x="168266" y="273368"/>
                </a:cubicBezTo>
                <a:cubicBezTo>
                  <a:pt x="165408" y="276225"/>
                  <a:pt x="162551" y="279083"/>
                  <a:pt x="159693" y="281940"/>
                </a:cubicBezTo>
                <a:cubicBezTo>
                  <a:pt x="160646" y="283845"/>
                  <a:pt x="160646" y="284798"/>
                  <a:pt x="158741" y="287655"/>
                </a:cubicBezTo>
                <a:close/>
                <a:moveTo>
                  <a:pt x="118736" y="378143"/>
                </a:moveTo>
                <a:cubicBezTo>
                  <a:pt x="121593" y="375285"/>
                  <a:pt x="123498" y="373380"/>
                  <a:pt x="125403" y="371475"/>
                </a:cubicBezTo>
                <a:cubicBezTo>
                  <a:pt x="145406" y="347663"/>
                  <a:pt x="167313" y="325755"/>
                  <a:pt x="194936" y="309563"/>
                </a:cubicBezTo>
                <a:cubicBezTo>
                  <a:pt x="198746" y="307658"/>
                  <a:pt x="201603" y="304800"/>
                  <a:pt x="204461" y="302895"/>
                </a:cubicBezTo>
                <a:cubicBezTo>
                  <a:pt x="212081" y="297180"/>
                  <a:pt x="219701" y="291465"/>
                  <a:pt x="225416" y="284798"/>
                </a:cubicBezTo>
                <a:cubicBezTo>
                  <a:pt x="226368" y="283845"/>
                  <a:pt x="229226" y="281940"/>
                  <a:pt x="227321" y="279083"/>
                </a:cubicBezTo>
                <a:cubicBezTo>
                  <a:pt x="222558" y="279083"/>
                  <a:pt x="218748" y="280988"/>
                  <a:pt x="214938" y="282893"/>
                </a:cubicBezTo>
                <a:cubicBezTo>
                  <a:pt x="200651" y="288608"/>
                  <a:pt x="186363" y="295275"/>
                  <a:pt x="172076" y="300990"/>
                </a:cubicBezTo>
                <a:cubicBezTo>
                  <a:pt x="166361" y="302895"/>
                  <a:pt x="161598" y="304800"/>
                  <a:pt x="154931" y="304800"/>
                </a:cubicBezTo>
                <a:cubicBezTo>
                  <a:pt x="144453" y="304800"/>
                  <a:pt x="138738" y="297180"/>
                  <a:pt x="141596" y="286703"/>
                </a:cubicBezTo>
                <a:cubicBezTo>
                  <a:pt x="144453" y="279083"/>
                  <a:pt x="148263" y="273368"/>
                  <a:pt x="153978" y="267653"/>
                </a:cubicBezTo>
                <a:cubicBezTo>
                  <a:pt x="162551" y="259080"/>
                  <a:pt x="172076" y="250508"/>
                  <a:pt x="181601" y="242888"/>
                </a:cubicBezTo>
                <a:cubicBezTo>
                  <a:pt x="193031" y="234315"/>
                  <a:pt x="204461" y="225743"/>
                  <a:pt x="214938" y="217170"/>
                </a:cubicBezTo>
                <a:cubicBezTo>
                  <a:pt x="222558" y="211455"/>
                  <a:pt x="229226" y="204788"/>
                  <a:pt x="235893" y="198120"/>
                </a:cubicBezTo>
                <a:cubicBezTo>
                  <a:pt x="240656" y="193358"/>
                  <a:pt x="245418" y="187643"/>
                  <a:pt x="247323" y="180023"/>
                </a:cubicBezTo>
                <a:cubicBezTo>
                  <a:pt x="247323" y="179070"/>
                  <a:pt x="247323" y="178118"/>
                  <a:pt x="247323" y="177165"/>
                </a:cubicBezTo>
                <a:cubicBezTo>
                  <a:pt x="246371" y="176213"/>
                  <a:pt x="245418" y="176213"/>
                  <a:pt x="243513" y="176213"/>
                </a:cubicBezTo>
                <a:cubicBezTo>
                  <a:pt x="234941" y="179070"/>
                  <a:pt x="227321" y="183833"/>
                  <a:pt x="220653" y="188595"/>
                </a:cubicBezTo>
                <a:cubicBezTo>
                  <a:pt x="212081" y="194310"/>
                  <a:pt x="203508" y="200025"/>
                  <a:pt x="194936" y="205740"/>
                </a:cubicBezTo>
                <a:cubicBezTo>
                  <a:pt x="190173" y="208598"/>
                  <a:pt x="185411" y="211455"/>
                  <a:pt x="180648" y="212408"/>
                </a:cubicBezTo>
                <a:cubicBezTo>
                  <a:pt x="169218" y="214313"/>
                  <a:pt x="160646" y="207645"/>
                  <a:pt x="162551" y="196215"/>
                </a:cubicBezTo>
                <a:cubicBezTo>
                  <a:pt x="162551" y="192405"/>
                  <a:pt x="164456" y="188595"/>
                  <a:pt x="165408" y="184785"/>
                </a:cubicBezTo>
                <a:cubicBezTo>
                  <a:pt x="168266" y="178118"/>
                  <a:pt x="170171" y="171450"/>
                  <a:pt x="173028" y="164783"/>
                </a:cubicBezTo>
                <a:cubicBezTo>
                  <a:pt x="185411" y="137160"/>
                  <a:pt x="193983" y="107633"/>
                  <a:pt x="199698" y="77153"/>
                </a:cubicBezTo>
                <a:cubicBezTo>
                  <a:pt x="202556" y="64770"/>
                  <a:pt x="204461" y="51435"/>
                  <a:pt x="203508" y="39053"/>
                </a:cubicBezTo>
                <a:cubicBezTo>
                  <a:pt x="203508" y="31433"/>
                  <a:pt x="201603" y="24765"/>
                  <a:pt x="197793" y="19050"/>
                </a:cubicBezTo>
                <a:cubicBezTo>
                  <a:pt x="194936" y="14288"/>
                  <a:pt x="191126" y="13335"/>
                  <a:pt x="186363" y="16193"/>
                </a:cubicBezTo>
                <a:cubicBezTo>
                  <a:pt x="181601" y="20003"/>
                  <a:pt x="178743" y="24765"/>
                  <a:pt x="175886" y="29528"/>
                </a:cubicBezTo>
                <a:cubicBezTo>
                  <a:pt x="171123" y="38100"/>
                  <a:pt x="167313" y="47625"/>
                  <a:pt x="165408" y="57150"/>
                </a:cubicBezTo>
                <a:cubicBezTo>
                  <a:pt x="159693" y="78105"/>
                  <a:pt x="156836" y="99060"/>
                  <a:pt x="156836" y="120015"/>
                </a:cubicBezTo>
                <a:cubicBezTo>
                  <a:pt x="156836" y="129540"/>
                  <a:pt x="156836" y="139065"/>
                  <a:pt x="156836" y="149543"/>
                </a:cubicBezTo>
                <a:cubicBezTo>
                  <a:pt x="156836" y="158115"/>
                  <a:pt x="154931" y="165735"/>
                  <a:pt x="150168" y="172403"/>
                </a:cubicBezTo>
                <a:cubicBezTo>
                  <a:pt x="143501" y="181928"/>
                  <a:pt x="132071" y="182880"/>
                  <a:pt x="124451" y="174308"/>
                </a:cubicBezTo>
                <a:cubicBezTo>
                  <a:pt x="121593" y="171450"/>
                  <a:pt x="118736" y="167640"/>
                  <a:pt x="116831" y="163830"/>
                </a:cubicBezTo>
                <a:cubicBezTo>
                  <a:pt x="111116" y="152400"/>
                  <a:pt x="104448" y="140018"/>
                  <a:pt x="98733" y="128588"/>
                </a:cubicBezTo>
                <a:cubicBezTo>
                  <a:pt x="94923" y="120968"/>
                  <a:pt x="90161" y="113348"/>
                  <a:pt x="85398" y="105728"/>
                </a:cubicBezTo>
                <a:cubicBezTo>
                  <a:pt x="84446" y="103823"/>
                  <a:pt x="82541" y="101918"/>
                  <a:pt x="80636" y="100013"/>
                </a:cubicBezTo>
                <a:cubicBezTo>
                  <a:pt x="79683" y="99060"/>
                  <a:pt x="77778" y="99060"/>
                  <a:pt x="77778" y="100965"/>
                </a:cubicBezTo>
                <a:cubicBezTo>
                  <a:pt x="77778" y="102870"/>
                  <a:pt x="76826" y="104775"/>
                  <a:pt x="77778" y="106680"/>
                </a:cubicBezTo>
                <a:cubicBezTo>
                  <a:pt x="77778" y="118110"/>
                  <a:pt x="81588" y="128588"/>
                  <a:pt x="86351" y="139065"/>
                </a:cubicBezTo>
                <a:cubicBezTo>
                  <a:pt x="93018" y="152400"/>
                  <a:pt x="98733" y="165735"/>
                  <a:pt x="105401" y="178118"/>
                </a:cubicBezTo>
                <a:cubicBezTo>
                  <a:pt x="121593" y="208598"/>
                  <a:pt x="123498" y="240030"/>
                  <a:pt x="116831" y="272415"/>
                </a:cubicBezTo>
                <a:cubicBezTo>
                  <a:pt x="115878" y="277178"/>
                  <a:pt x="114926" y="280988"/>
                  <a:pt x="112068" y="284798"/>
                </a:cubicBezTo>
                <a:cubicBezTo>
                  <a:pt x="107306" y="293370"/>
                  <a:pt x="99686" y="295275"/>
                  <a:pt x="93018" y="287655"/>
                </a:cubicBezTo>
                <a:cubicBezTo>
                  <a:pt x="89208" y="283845"/>
                  <a:pt x="86351" y="279083"/>
                  <a:pt x="83493" y="275273"/>
                </a:cubicBezTo>
                <a:cubicBezTo>
                  <a:pt x="76826" y="265748"/>
                  <a:pt x="71111" y="255270"/>
                  <a:pt x="64443" y="245745"/>
                </a:cubicBezTo>
                <a:cubicBezTo>
                  <a:pt x="54918" y="232410"/>
                  <a:pt x="43488" y="220028"/>
                  <a:pt x="31106" y="209550"/>
                </a:cubicBezTo>
                <a:cubicBezTo>
                  <a:pt x="28248" y="206693"/>
                  <a:pt x="24438" y="203835"/>
                  <a:pt x="19676" y="201930"/>
                </a:cubicBezTo>
                <a:cubicBezTo>
                  <a:pt x="15866" y="200025"/>
                  <a:pt x="13008" y="201930"/>
                  <a:pt x="12056" y="206693"/>
                </a:cubicBezTo>
                <a:cubicBezTo>
                  <a:pt x="12056" y="214313"/>
                  <a:pt x="13961" y="220980"/>
                  <a:pt x="16818" y="227648"/>
                </a:cubicBezTo>
                <a:cubicBezTo>
                  <a:pt x="20628" y="237173"/>
                  <a:pt x="25391" y="244793"/>
                  <a:pt x="31106" y="253365"/>
                </a:cubicBezTo>
                <a:cubicBezTo>
                  <a:pt x="43488" y="273368"/>
                  <a:pt x="57776" y="292418"/>
                  <a:pt x="73016" y="310515"/>
                </a:cubicBezTo>
                <a:cubicBezTo>
                  <a:pt x="88256" y="329565"/>
                  <a:pt x="102543" y="350520"/>
                  <a:pt x="112068" y="373380"/>
                </a:cubicBezTo>
                <a:cubicBezTo>
                  <a:pt x="114926" y="373380"/>
                  <a:pt x="114926" y="376238"/>
                  <a:pt x="118736" y="378143"/>
                </a:cubicBezTo>
                <a:close/>
              </a:path>
            </a:pathLst>
          </a:custGeom>
          <a:solidFill>
            <a:srgbClr val="feeee7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3" name="Drawing 117">
            <a:extLst>
              <a:ext uri="{FF2B5EF4-FFF2-40B4-BE49-F238E27FC236}">
                <a16:creationId xmlns:a16="http://schemas.microsoft.com/office/drawing/2014/main" id="{F21CF3B8-7115-49D4-8EE2-02AB86913C81}"/>
              </a:ext>
            </a:extLst>
          </p:cNvPr>
          <p:cNvGrpSpPr/>
          <p:nvPr/>
        </p:nvGrpSpPr>
        <p:grpSpPr>
          <a:xfrm rot="19991640">
            <a:off x="11582991" y="2864450"/>
            <a:ext cx="828174" cy="2462600"/>
            <a:chOff x="5990867" y="3114854"/>
            <a:chExt cx="211355" cy="628470"/>
          </a:xfrm>
        </p:grpSpPr>
        <p:sp>
          <p:nvSpPr>
            <p:cNvPr id="1314" name="Polyline: figure 1313">
              <a:extLst>
                <a:ext uri="{FF2B5EF4-FFF2-40B4-BE49-F238E27FC236}">
                  <a16:creationId xmlns:a16="http://schemas.microsoft.com/office/drawing/2014/main" id="{AD991D4B-3A8A-4DB9-AE62-D5F3B3F4D00B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Polyline: figure 1314">
              <a:extLst>
                <a:ext uri="{FF2B5EF4-FFF2-40B4-BE49-F238E27FC236}">
                  <a16:creationId xmlns:a16="http://schemas.microsoft.com/office/drawing/2014/main" id="{8E052B4A-40C7-42E3-B7F9-396E75DFEB8A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Polyline: figure 1315">
              <a:extLst>
                <a:ext uri="{FF2B5EF4-FFF2-40B4-BE49-F238E27FC236}">
                  <a16:creationId xmlns:a16="http://schemas.microsoft.com/office/drawing/2014/main" id="{874827A4-3270-4852-93D7-AD7B0C0C3E8B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372B9500-9B30-456A-AE49-23954268B22C}"/>
              </a:ext>
            </a:extLst>
          </p:cNvPr>
          <p:cNvSpPr/>
          <p:nvPr/>
        </p:nvSpPr>
        <p:spPr>
          <a:xfrm>
            <a:off x="6655319" y="2992933"/>
            <a:ext cx="1737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C3F461-5207-4924-B0EA-51EDC4AB388D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79C0B45E-D65D-42A8-9BD2-53F3FDEE6FD8}"/>
              </a:ext>
            </a:extLst>
          </p:cNvPr>
          <p:cNvSpPr/>
          <p:nvPr/>
        </p:nvSpPr>
        <p:spPr>
          <a:xfrm>
            <a:off x="9578175" y="3452755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1BF6EA-25B8-409A-8F92-D0FD7EBA3C03}"/>
              </a:ext>
            </a:extLst>
          </p:cNvPr>
          <p:cNvSpPr txBox="1"/>
          <p:nvPr/>
        </p:nvSpPr>
        <p:spPr>
          <a:xfrm>
            <a:off x="10091158" y="3178020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46B900-D9C6-4D94-AA23-249295DDB4B0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77" name="Drawing 1369">
            <a:extLst>
              <a:ext uri="{FF2B5EF4-FFF2-40B4-BE49-F238E27FC236}">
                <a16:creationId xmlns:a16="http://schemas.microsoft.com/office/drawing/2014/main" id="{C6748D01-6BA8-4E17-976F-E27522B730F6}"/>
              </a:ext>
            </a:extLst>
          </p:cNvPr>
          <p:cNvGrpSpPr/>
          <p:nvPr/>
        </p:nvGrpSpPr>
        <p:grpSpPr>
          <a:xfrm rot="5400000">
            <a:off x="3102673" y="4128279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BB0B419-E948-46DF-8B07-B44F0D07B334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C1F7F3B-E7A4-4641-8CE6-BB559C83FF7A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1B89792-22F0-4535-9886-B4ED76543F9A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Drawing 1369">
            <a:extLst>
              <a:ext uri="{FF2B5EF4-FFF2-40B4-BE49-F238E27FC236}">
                <a16:creationId xmlns:a16="http://schemas.microsoft.com/office/drawing/2014/main" id="{E6B9A02B-518E-4482-A088-F4C7FE52A9ED}"/>
              </a:ext>
            </a:extLst>
          </p:cNvPr>
          <p:cNvGrpSpPr/>
          <p:nvPr/>
        </p:nvGrpSpPr>
        <p:grpSpPr>
          <a:xfrm rot="5400000">
            <a:off x="5953995" y="4521482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222E1BFD-8E7A-4C89-BEF1-E5168FABA699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7521208-9A1F-421B-B0C3-E997CB055EEB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F872BF1A-2368-4749-B4EB-0C3896B81B83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Drawing 1369">
            <a:extLst>
              <a:ext uri="{FF2B5EF4-FFF2-40B4-BE49-F238E27FC236}">
                <a16:creationId xmlns:a16="http://schemas.microsoft.com/office/drawing/2014/main" id="{B848B368-EBFC-4B17-ACD3-41CA6B318DD7}"/>
              </a:ext>
            </a:extLst>
          </p:cNvPr>
          <p:cNvGrpSpPr/>
          <p:nvPr/>
        </p:nvGrpSpPr>
        <p:grpSpPr>
          <a:xfrm rot="5400000">
            <a:off x="8853814" y="5061065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39DE52-D6E8-4E36-AAE2-2FE60C9D8480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D10C4866-18DC-45EB-8956-134210B63ECD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665938B7-55AF-4A7A-89F9-3EC5E8395628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Drawing 26">
            <a:extLst>
              <a:ext uri="{FF2B5EF4-FFF2-40B4-BE49-F238E27FC236}">
                <a16:creationId xmlns:a16="http://schemas.microsoft.com/office/drawing/2014/main" id="{E12C8AAB-969A-4821-B640-5000E5418F35}"/>
              </a:ext>
            </a:extLst>
          </p:cNvPr>
          <p:cNvGrpSpPr/>
          <p:nvPr/>
        </p:nvGrpSpPr>
        <p:grpSpPr>
          <a:xfrm>
            <a:off x="-337682" y="4057924"/>
            <a:ext cx="987661" cy="1203042"/>
            <a:chOff x="5929312" y="3223432"/>
            <a:chExt cx="335324" cy="408449"/>
          </a:xfrm>
        </p:grpSpPr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7524CD5-5AFC-4217-A1F5-D37E72C058A4}"/>
                </a:ext>
              </a:extLst>
            </p:cNvPr>
            <p:cNvSpPr/>
            <p:nvPr/>
          </p:nvSpPr>
          <p:spPr>
            <a:xfrm>
              <a:off x="5929312" y="3312085"/>
              <a:ext cx="335324" cy="319796"/>
            </a:xfrm>
            <a:custGeom>
              <a:avLst/>
              <a:gdLst>
                <a:gd name="connsiteX0" fmla="*/ 0 w 335324"/>
                <a:gd name="connsiteY0" fmla="*/ 175016 h 319796"/>
                <a:gd name="connsiteX1" fmla="*/ 18098 w 335324"/>
                <a:gd name="connsiteY1" fmla="*/ 83576 h 319796"/>
                <a:gd name="connsiteX2" fmla="*/ 48578 w 335324"/>
                <a:gd name="connsiteY2" fmla="*/ 42619 h 319796"/>
                <a:gd name="connsiteX3" fmla="*/ 125730 w 335324"/>
                <a:gd name="connsiteY3" fmla="*/ 3566 h 319796"/>
                <a:gd name="connsiteX4" fmla="*/ 170498 w 335324"/>
                <a:gd name="connsiteY4" fmla="*/ 1661 h 319796"/>
                <a:gd name="connsiteX5" fmla="*/ 259080 w 335324"/>
                <a:gd name="connsiteY5" fmla="*/ 31189 h 319796"/>
                <a:gd name="connsiteX6" fmla="*/ 305753 w 335324"/>
                <a:gd name="connsiteY6" fmla="*/ 75956 h 319796"/>
                <a:gd name="connsiteX7" fmla="*/ 327660 w 335324"/>
                <a:gd name="connsiteY7" fmla="*/ 134059 h 319796"/>
                <a:gd name="connsiteX8" fmla="*/ 333375 w 335324"/>
                <a:gd name="connsiteY8" fmla="*/ 218831 h 319796"/>
                <a:gd name="connsiteX9" fmla="*/ 311468 w 335324"/>
                <a:gd name="connsiteY9" fmla="*/ 273124 h 319796"/>
                <a:gd name="connsiteX10" fmla="*/ 253365 w 335324"/>
                <a:gd name="connsiteY10" fmla="*/ 309319 h 319796"/>
                <a:gd name="connsiteX11" fmla="*/ 203835 w 335324"/>
                <a:gd name="connsiteY11" fmla="*/ 316939 h 319796"/>
                <a:gd name="connsiteX12" fmla="*/ 150495 w 335324"/>
                <a:gd name="connsiteY12" fmla="*/ 319796 h 319796"/>
                <a:gd name="connsiteX13" fmla="*/ 63818 w 335324"/>
                <a:gd name="connsiteY13" fmla="*/ 295984 h 319796"/>
                <a:gd name="connsiteX14" fmla="*/ 0 w 335324"/>
                <a:gd name="connsiteY14" fmla="*/ 182636 h 319796"/>
                <a:gd name="connsiteX15" fmla="*/ 0 w 335324"/>
                <a:gd name="connsiteY15" fmla="*/ 175016 h 31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324" h="319796">
                  <a:moveTo>
                    <a:pt x="0" y="175016"/>
                  </a:moveTo>
                  <a:cubicBezTo>
                    <a:pt x="0" y="140726"/>
                    <a:pt x="6668" y="111199"/>
                    <a:pt x="18098" y="83576"/>
                  </a:cubicBezTo>
                  <a:cubicBezTo>
                    <a:pt x="24765" y="67384"/>
                    <a:pt x="34290" y="53096"/>
                    <a:pt x="48578" y="42619"/>
                  </a:cubicBezTo>
                  <a:cubicBezTo>
                    <a:pt x="71438" y="24521"/>
                    <a:pt x="97155" y="11186"/>
                    <a:pt x="125730" y="3566"/>
                  </a:cubicBezTo>
                  <a:cubicBezTo>
                    <a:pt x="140970" y="-244"/>
                    <a:pt x="155258" y="-1196"/>
                    <a:pt x="170498" y="1661"/>
                  </a:cubicBezTo>
                  <a:cubicBezTo>
                    <a:pt x="201930" y="7376"/>
                    <a:pt x="231458" y="16901"/>
                    <a:pt x="259080" y="31189"/>
                  </a:cubicBezTo>
                  <a:cubicBezTo>
                    <a:pt x="279083" y="41666"/>
                    <a:pt x="294323" y="56906"/>
                    <a:pt x="305753" y="75956"/>
                  </a:cubicBezTo>
                  <a:cubicBezTo>
                    <a:pt x="316230" y="94054"/>
                    <a:pt x="323850" y="113104"/>
                    <a:pt x="327660" y="134059"/>
                  </a:cubicBezTo>
                  <a:cubicBezTo>
                    <a:pt x="333375" y="161681"/>
                    <a:pt x="338138" y="190256"/>
                    <a:pt x="333375" y="218831"/>
                  </a:cubicBezTo>
                  <a:cubicBezTo>
                    <a:pt x="330518" y="238834"/>
                    <a:pt x="323850" y="256931"/>
                    <a:pt x="311468" y="273124"/>
                  </a:cubicBezTo>
                  <a:cubicBezTo>
                    <a:pt x="297180" y="293126"/>
                    <a:pt x="276225" y="303604"/>
                    <a:pt x="253365" y="309319"/>
                  </a:cubicBezTo>
                  <a:cubicBezTo>
                    <a:pt x="237173" y="313129"/>
                    <a:pt x="220028" y="315987"/>
                    <a:pt x="203835" y="316939"/>
                  </a:cubicBezTo>
                  <a:cubicBezTo>
                    <a:pt x="185738" y="317891"/>
                    <a:pt x="167640" y="319796"/>
                    <a:pt x="150495" y="319796"/>
                  </a:cubicBezTo>
                  <a:cubicBezTo>
                    <a:pt x="120015" y="319796"/>
                    <a:pt x="90488" y="312176"/>
                    <a:pt x="63818" y="295984"/>
                  </a:cubicBezTo>
                  <a:cubicBezTo>
                    <a:pt x="22860" y="269314"/>
                    <a:pt x="953" y="232166"/>
                    <a:pt x="0" y="182636"/>
                  </a:cubicBezTo>
                  <a:cubicBezTo>
                    <a:pt x="0" y="178826"/>
                    <a:pt x="0" y="175016"/>
                    <a:pt x="0" y="175016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1D958E6-8DA8-4477-B35E-E8988EA541C2}"/>
                </a:ext>
              </a:extLst>
            </p:cNvPr>
            <p:cNvSpPr/>
            <p:nvPr/>
          </p:nvSpPr>
          <p:spPr>
            <a:xfrm>
              <a:off x="6013476" y="3223432"/>
              <a:ext cx="176820" cy="98716"/>
            </a:xfrm>
            <a:custGeom>
              <a:avLst/>
              <a:gdLst>
                <a:gd name="connsiteX0" fmla="*/ 65378 w 176820"/>
                <a:gd name="connsiteY0" fmla="*/ 64597 h 98716"/>
                <a:gd name="connsiteX1" fmla="*/ 68235 w 176820"/>
                <a:gd name="connsiteY1" fmla="*/ 33164 h 98716"/>
                <a:gd name="connsiteX2" fmla="*/ 76808 w 176820"/>
                <a:gd name="connsiteY2" fmla="*/ 9352 h 98716"/>
                <a:gd name="connsiteX3" fmla="*/ 106335 w 176820"/>
                <a:gd name="connsiteY3" fmla="*/ 6494 h 98716"/>
                <a:gd name="connsiteX4" fmla="*/ 115860 w 176820"/>
                <a:gd name="connsiteY4" fmla="*/ 23639 h 98716"/>
                <a:gd name="connsiteX5" fmla="*/ 117765 w 176820"/>
                <a:gd name="connsiteY5" fmla="*/ 47452 h 98716"/>
                <a:gd name="connsiteX6" fmla="*/ 117765 w 176820"/>
                <a:gd name="connsiteY6" fmla="*/ 60787 h 98716"/>
                <a:gd name="connsiteX7" fmla="*/ 135863 w 176820"/>
                <a:gd name="connsiteY7" fmla="*/ 53167 h 98716"/>
                <a:gd name="connsiteX8" fmla="*/ 165390 w 176820"/>
                <a:gd name="connsiteY8" fmla="*/ 49357 h 98716"/>
                <a:gd name="connsiteX9" fmla="*/ 176820 w 176820"/>
                <a:gd name="connsiteY9" fmla="*/ 63644 h 98716"/>
                <a:gd name="connsiteX10" fmla="*/ 170153 w 176820"/>
                <a:gd name="connsiteY10" fmla="*/ 75074 h 98716"/>
                <a:gd name="connsiteX11" fmla="*/ 139673 w 176820"/>
                <a:gd name="connsiteY11" fmla="*/ 92219 h 98716"/>
                <a:gd name="connsiteX12" fmla="*/ 51090 w 176820"/>
                <a:gd name="connsiteY12" fmla="*/ 96982 h 98716"/>
                <a:gd name="connsiteX13" fmla="*/ 4418 w 176820"/>
                <a:gd name="connsiteY13" fmla="*/ 68407 h 98716"/>
                <a:gd name="connsiteX14" fmla="*/ 2513 w 176820"/>
                <a:gd name="connsiteY14" fmla="*/ 65549 h 98716"/>
                <a:gd name="connsiteX15" fmla="*/ 2513 w 176820"/>
                <a:gd name="connsiteY15" fmla="*/ 48404 h 98716"/>
                <a:gd name="connsiteX16" fmla="*/ 18705 w 176820"/>
                <a:gd name="connsiteY16" fmla="*/ 41737 h 98716"/>
                <a:gd name="connsiteX17" fmla="*/ 43470 w 176820"/>
                <a:gd name="connsiteY17" fmla="*/ 51262 h 98716"/>
                <a:gd name="connsiteX18" fmla="*/ 65378 w 176820"/>
                <a:gd name="connsiteY18" fmla="*/ 64597 h 9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6820" h="98716">
                  <a:moveTo>
                    <a:pt x="65378" y="64597"/>
                  </a:moveTo>
                  <a:cubicBezTo>
                    <a:pt x="66330" y="52214"/>
                    <a:pt x="67283" y="42689"/>
                    <a:pt x="68235" y="33164"/>
                  </a:cubicBezTo>
                  <a:cubicBezTo>
                    <a:pt x="69188" y="24592"/>
                    <a:pt x="71093" y="16972"/>
                    <a:pt x="76808" y="9352"/>
                  </a:cubicBezTo>
                  <a:cubicBezTo>
                    <a:pt x="84428" y="-2078"/>
                    <a:pt x="96810" y="-3031"/>
                    <a:pt x="106335" y="6494"/>
                  </a:cubicBezTo>
                  <a:cubicBezTo>
                    <a:pt x="111098" y="11257"/>
                    <a:pt x="113955" y="16972"/>
                    <a:pt x="115860" y="23639"/>
                  </a:cubicBezTo>
                  <a:cubicBezTo>
                    <a:pt x="117765" y="31259"/>
                    <a:pt x="117765" y="38879"/>
                    <a:pt x="117765" y="47452"/>
                  </a:cubicBezTo>
                  <a:cubicBezTo>
                    <a:pt x="117765" y="52214"/>
                    <a:pt x="115860" y="56024"/>
                    <a:pt x="117765" y="60787"/>
                  </a:cubicBezTo>
                  <a:cubicBezTo>
                    <a:pt x="124433" y="59834"/>
                    <a:pt x="130148" y="56024"/>
                    <a:pt x="135863" y="53167"/>
                  </a:cubicBezTo>
                  <a:cubicBezTo>
                    <a:pt x="145388" y="49357"/>
                    <a:pt x="154913" y="46499"/>
                    <a:pt x="165390" y="49357"/>
                  </a:cubicBezTo>
                  <a:cubicBezTo>
                    <a:pt x="173010" y="51262"/>
                    <a:pt x="176820" y="56977"/>
                    <a:pt x="176820" y="63644"/>
                  </a:cubicBezTo>
                  <a:cubicBezTo>
                    <a:pt x="176820" y="68407"/>
                    <a:pt x="173963" y="72217"/>
                    <a:pt x="170153" y="75074"/>
                  </a:cubicBezTo>
                  <a:cubicBezTo>
                    <a:pt x="161580" y="83647"/>
                    <a:pt x="151103" y="89362"/>
                    <a:pt x="139673" y="92219"/>
                  </a:cubicBezTo>
                  <a:cubicBezTo>
                    <a:pt x="110145" y="97934"/>
                    <a:pt x="80618" y="100792"/>
                    <a:pt x="51090" y="96982"/>
                  </a:cubicBezTo>
                  <a:cubicBezTo>
                    <a:pt x="30135" y="96029"/>
                    <a:pt x="15848" y="84599"/>
                    <a:pt x="4418" y="68407"/>
                  </a:cubicBezTo>
                  <a:cubicBezTo>
                    <a:pt x="3465" y="67454"/>
                    <a:pt x="3465" y="66502"/>
                    <a:pt x="2513" y="65549"/>
                  </a:cubicBezTo>
                  <a:cubicBezTo>
                    <a:pt x="-345" y="59834"/>
                    <a:pt x="-1297" y="54119"/>
                    <a:pt x="2513" y="48404"/>
                  </a:cubicBezTo>
                  <a:cubicBezTo>
                    <a:pt x="6323" y="42689"/>
                    <a:pt x="12990" y="40784"/>
                    <a:pt x="18705" y="41737"/>
                  </a:cubicBezTo>
                  <a:cubicBezTo>
                    <a:pt x="27278" y="42689"/>
                    <a:pt x="35850" y="46499"/>
                    <a:pt x="43470" y="51262"/>
                  </a:cubicBezTo>
                  <a:cubicBezTo>
                    <a:pt x="50138" y="55072"/>
                    <a:pt x="56805" y="59834"/>
                    <a:pt x="65378" y="6459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07CD004-A869-4A63-B803-F2662EE8D04D}"/>
                </a:ext>
              </a:extLst>
            </p:cNvPr>
            <p:cNvSpPr/>
            <p:nvPr/>
          </p:nvSpPr>
          <p:spPr>
            <a:xfrm>
              <a:off x="5961697" y="3324224"/>
              <a:ext cx="102631" cy="269991"/>
            </a:xfrm>
            <a:custGeom>
              <a:avLst/>
              <a:gdLst>
                <a:gd name="connsiteX0" fmla="*/ 0 w 102631"/>
                <a:gd name="connsiteY0" fmla="*/ 162878 h 269991"/>
                <a:gd name="connsiteX1" fmla="*/ 12382 w 102631"/>
                <a:gd name="connsiteY1" fmla="*/ 80010 h 269991"/>
                <a:gd name="connsiteX2" fmla="*/ 71437 w 102631"/>
                <a:gd name="connsiteY2" fmla="*/ 10478 h 269991"/>
                <a:gd name="connsiteX3" fmla="*/ 89535 w 102631"/>
                <a:gd name="connsiteY3" fmla="*/ 1905 h 269991"/>
                <a:gd name="connsiteX4" fmla="*/ 96203 w 102631"/>
                <a:gd name="connsiteY4" fmla="*/ 0 h 269991"/>
                <a:gd name="connsiteX5" fmla="*/ 101918 w 102631"/>
                <a:gd name="connsiteY5" fmla="*/ 3810 h 269991"/>
                <a:gd name="connsiteX6" fmla="*/ 101918 w 102631"/>
                <a:gd name="connsiteY6" fmla="*/ 10478 h 269991"/>
                <a:gd name="connsiteX7" fmla="*/ 94298 w 102631"/>
                <a:gd name="connsiteY7" fmla="*/ 16192 h 269991"/>
                <a:gd name="connsiteX8" fmla="*/ 73343 w 102631"/>
                <a:gd name="connsiteY8" fmla="*/ 26670 h 269991"/>
                <a:gd name="connsiteX9" fmla="*/ 30480 w 102631"/>
                <a:gd name="connsiteY9" fmla="*/ 74295 h 269991"/>
                <a:gd name="connsiteX10" fmla="*/ 18098 w 102631"/>
                <a:gd name="connsiteY10" fmla="*/ 126682 h 269991"/>
                <a:gd name="connsiteX11" fmla="*/ 16192 w 102631"/>
                <a:gd name="connsiteY11" fmla="*/ 181928 h 269991"/>
                <a:gd name="connsiteX12" fmla="*/ 44768 w 102631"/>
                <a:gd name="connsiteY12" fmla="*/ 244793 h 269991"/>
                <a:gd name="connsiteX13" fmla="*/ 58103 w 102631"/>
                <a:gd name="connsiteY13" fmla="*/ 257175 h 269991"/>
                <a:gd name="connsiteX14" fmla="*/ 60960 w 102631"/>
                <a:gd name="connsiteY14" fmla="*/ 262890 h 269991"/>
                <a:gd name="connsiteX15" fmla="*/ 53340 w 102631"/>
                <a:gd name="connsiteY15" fmla="*/ 269558 h 269991"/>
                <a:gd name="connsiteX16" fmla="*/ 47625 w 102631"/>
                <a:gd name="connsiteY16" fmla="*/ 266700 h 269991"/>
                <a:gd name="connsiteX17" fmla="*/ 1905 w 102631"/>
                <a:gd name="connsiteY17" fmla="*/ 187643 h 269991"/>
                <a:gd name="connsiteX18" fmla="*/ 0 w 102631"/>
                <a:gd name="connsiteY18" fmla="*/ 162878 h 2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631" h="269991">
                  <a:moveTo>
                    <a:pt x="0" y="162878"/>
                  </a:moveTo>
                  <a:cubicBezTo>
                    <a:pt x="1905" y="133350"/>
                    <a:pt x="3810" y="105728"/>
                    <a:pt x="12382" y="80010"/>
                  </a:cubicBezTo>
                  <a:cubicBezTo>
                    <a:pt x="21907" y="48578"/>
                    <a:pt x="40957" y="24765"/>
                    <a:pt x="71437" y="10478"/>
                  </a:cubicBezTo>
                  <a:cubicBezTo>
                    <a:pt x="77153" y="7620"/>
                    <a:pt x="83820" y="4763"/>
                    <a:pt x="89535" y="1905"/>
                  </a:cubicBezTo>
                  <a:cubicBezTo>
                    <a:pt x="91440" y="953"/>
                    <a:pt x="93345" y="953"/>
                    <a:pt x="96203" y="0"/>
                  </a:cubicBezTo>
                  <a:cubicBezTo>
                    <a:pt x="98108" y="0"/>
                    <a:pt x="100012" y="953"/>
                    <a:pt x="101918" y="3810"/>
                  </a:cubicBezTo>
                  <a:cubicBezTo>
                    <a:pt x="102870" y="5715"/>
                    <a:pt x="102870" y="7620"/>
                    <a:pt x="101918" y="10478"/>
                  </a:cubicBezTo>
                  <a:cubicBezTo>
                    <a:pt x="100012" y="13335"/>
                    <a:pt x="97155" y="15240"/>
                    <a:pt x="94298" y="16192"/>
                  </a:cubicBezTo>
                  <a:cubicBezTo>
                    <a:pt x="87630" y="20003"/>
                    <a:pt x="80010" y="22860"/>
                    <a:pt x="73343" y="26670"/>
                  </a:cubicBezTo>
                  <a:cubicBezTo>
                    <a:pt x="53340" y="37147"/>
                    <a:pt x="39053" y="53340"/>
                    <a:pt x="30480" y="74295"/>
                  </a:cubicBezTo>
                  <a:cubicBezTo>
                    <a:pt x="23813" y="91440"/>
                    <a:pt x="20003" y="108585"/>
                    <a:pt x="18098" y="126682"/>
                  </a:cubicBezTo>
                  <a:cubicBezTo>
                    <a:pt x="16192" y="144780"/>
                    <a:pt x="15240" y="163830"/>
                    <a:pt x="16192" y="181928"/>
                  </a:cubicBezTo>
                  <a:cubicBezTo>
                    <a:pt x="18098" y="206693"/>
                    <a:pt x="27623" y="227648"/>
                    <a:pt x="44768" y="244793"/>
                  </a:cubicBezTo>
                  <a:cubicBezTo>
                    <a:pt x="49530" y="249555"/>
                    <a:pt x="54293" y="253365"/>
                    <a:pt x="58103" y="257175"/>
                  </a:cubicBezTo>
                  <a:cubicBezTo>
                    <a:pt x="60007" y="259080"/>
                    <a:pt x="60960" y="260985"/>
                    <a:pt x="60960" y="262890"/>
                  </a:cubicBezTo>
                  <a:cubicBezTo>
                    <a:pt x="61912" y="266700"/>
                    <a:pt x="57150" y="271463"/>
                    <a:pt x="53340" y="269558"/>
                  </a:cubicBezTo>
                  <a:cubicBezTo>
                    <a:pt x="51435" y="268605"/>
                    <a:pt x="49530" y="267653"/>
                    <a:pt x="47625" y="266700"/>
                  </a:cubicBezTo>
                  <a:cubicBezTo>
                    <a:pt x="21907" y="246698"/>
                    <a:pt x="4763" y="220980"/>
                    <a:pt x="1905" y="187643"/>
                  </a:cubicBezTo>
                  <a:cubicBezTo>
                    <a:pt x="952" y="179070"/>
                    <a:pt x="0" y="169545"/>
                    <a:pt x="0" y="1628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66243F4-0A88-483C-BE68-8731A6AAE26F}"/>
                </a:ext>
              </a:extLst>
            </p:cNvPr>
            <p:cNvSpPr/>
            <p:nvPr/>
          </p:nvSpPr>
          <p:spPr>
            <a:xfrm>
              <a:off x="6125153" y="3329686"/>
              <a:ext cx="109911" cy="271239"/>
            </a:xfrm>
            <a:custGeom>
              <a:avLst/>
              <a:gdLst>
                <a:gd name="connsiteX0" fmla="*/ 109911 w 109911"/>
                <a:gd name="connsiteY0" fmla="*/ 174561 h 271239"/>
                <a:gd name="connsiteX1" fmla="*/ 108006 w 109911"/>
                <a:gd name="connsiteY1" fmla="*/ 204088 h 271239"/>
                <a:gd name="connsiteX2" fmla="*/ 76574 w 109911"/>
                <a:gd name="connsiteY2" fmla="*/ 267906 h 271239"/>
                <a:gd name="connsiteX3" fmla="*/ 73716 w 109911"/>
                <a:gd name="connsiteY3" fmla="*/ 269811 h 271239"/>
                <a:gd name="connsiteX4" fmla="*/ 66096 w 109911"/>
                <a:gd name="connsiteY4" fmla="*/ 269811 h 271239"/>
                <a:gd name="connsiteX5" fmla="*/ 64191 w 109911"/>
                <a:gd name="connsiteY5" fmla="*/ 262191 h 271239"/>
                <a:gd name="connsiteX6" fmla="*/ 66096 w 109911"/>
                <a:gd name="connsiteY6" fmla="*/ 257428 h 271239"/>
                <a:gd name="connsiteX7" fmla="*/ 70859 w 109911"/>
                <a:gd name="connsiteY7" fmla="*/ 250761 h 271239"/>
                <a:gd name="connsiteX8" fmla="*/ 95624 w 109911"/>
                <a:gd name="connsiteY8" fmla="*/ 179323 h 271239"/>
                <a:gd name="connsiteX9" fmla="*/ 87051 w 109911"/>
                <a:gd name="connsiteY9" fmla="*/ 99313 h 271239"/>
                <a:gd name="connsiteX10" fmla="*/ 34664 w 109911"/>
                <a:gd name="connsiteY10" fmla="*/ 27876 h 271239"/>
                <a:gd name="connsiteX11" fmla="*/ 10851 w 109911"/>
                <a:gd name="connsiteY11" fmla="*/ 15493 h 271239"/>
                <a:gd name="connsiteX12" fmla="*/ 2279 w 109911"/>
                <a:gd name="connsiteY12" fmla="*/ 10731 h 271239"/>
                <a:gd name="connsiteX13" fmla="*/ 374 w 109911"/>
                <a:gd name="connsiteY13" fmla="*/ 3111 h 271239"/>
                <a:gd name="connsiteX14" fmla="*/ 6089 w 109911"/>
                <a:gd name="connsiteY14" fmla="*/ 253 h 271239"/>
                <a:gd name="connsiteX15" fmla="*/ 13709 w 109911"/>
                <a:gd name="connsiteY15" fmla="*/ 2158 h 271239"/>
                <a:gd name="connsiteX16" fmla="*/ 100386 w 109911"/>
                <a:gd name="connsiteY16" fmla="*/ 101218 h 271239"/>
                <a:gd name="connsiteX17" fmla="*/ 109911 w 109911"/>
                <a:gd name="connsiteY17" fmla="*/ 174561 h 27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11" h="271239">
                  <a:moveTo>
                    <a:pt x="109911" y="174561"/>
                  </a:moveTo>
                  <a:cubicBezTo>
                    <a:pt x="108959" y="181228"/>
                    <a:pt x="108959" y="192658"/>
                    <a:pt x="108006" y="204088"/>
                  </a:cubicBezTo>
                  <a:cubicBezTo>
                    <a:pt x="104196" y="228853"/>
                    <a:pt x="91814" y="248856"/>
                    <a:pt x="76574" y="267906"/>
                  </a:cubicBezTo>
                  <a:cubicBezTo>
                    <a:pt x="75621" y="268858"/>
                    <a:pt x="74669" y="269811"/>
                    <a:pt x="73716" y="269811"/>
                  </a:cubicBezTo>
                  <a:cubicBezTo>
                    <a:pt x="70859" y="271716"/>
                    <a:pt x="68001" y="271716"/>
                    <a:pt x="66096" y="269811"/>
                  </a:cubicBezTo>
                  <a:cubicBezTo>
                    <a:pt x="64191" y="267906"/>
                    <a:pt x="63239" y="265048"/>
                    <a:pt x="64191" y="262191"/>
                  </a:cubicBezTo>
                  <a:cubicBezTo>
                    <a:pt x="65144" y="260286"/>
                    <a:pt x="65144" y="259333"/>
                    <a:pt x="66096" y="257428"/>
                  </a:cubicBezTo>
                  <a:cubicBezTo>
                    <a:pt x="68001" y="255523"/>
                    <a:pt x="68954" y="252666"/>
                    <a:pt x="70859" y="250761"/>
                  </a:cubicBezTo>
                  <a:cubicBezTo>
                    <a:pt x="88004" y="229806"/>
                    <a:pt x="94671" y="205993"/>
                    <a:pt x="95624" y="179323"/>
                  </a:cubicBezTo>
                  <a:cubicBezTo>
                    <a:pt x="95624" y="152653"/>
                    <a:pt x="92766" y="125983"/>
                    <a:pt x="87051" y="99313"/>
                  </a:cubicBezTo>
                  <a:cubicBezTo>
                    <a:pt x="79431" y="67881"/>
                    <a:pt x="62286" y="45021"/>
                    <a:pt x="34664" y="27876"/>
                  </a:cubicBezTo>
                  <a:cubicBezTo>
                    <a:pt x="27044" y="23113"/>
                    <a:pt x="18471" y="19303"/>
                    <a:pt x="10851" y="15493"/>
                  </a:cubicBezTo>
                  <a:cubicBezTo>
                    <a:pt x="7994" y="13588"/>
                    <a:pt x="5136" y="12636"/>
                    <a:pt x="2279" y="10731"/>
                  </a:cubicBezTo>
                  <a:cubicBezTo>
                    <a:pt x="374" y="8826"/>
                    <a:pt x="-579" y="5968"/>
                    <a:pt x="374" y="3111"/>
                  </a:cubicBezTo>
                  <a:cubicBezTo>
                    <a:pt x="1326" y="1206"/>
                    <a:pt x="3231" y="-699"/>
                    <a:pt x="6089" y="253"/>
                  </a:cubicBezTo>
                  <a:cubicBezTo>
                    <a:pt x="8946" y="253"/>
                    <a:pt x="11804" y="1206"/>
                    <a:pt x="13709" y="2158"/>
                  </a:cubicBezTo>
                  <a:cubicBezTo>
                    <a:pt x="58476" y="21208"/>
                    <a:pt x="89909" y="51688"/>
                    <a:pt x="100386" y="101218"/>
                  </a:cubicBezTo>
                  <a:cubicBezTo>
                    <a:pt x="107054" y="123126"/>
                    <a:pt x="108959" y="146938"/>
                    <a:pt x="109911" y="1745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61C87235-7C64-4926-8283-F00C8632E244}"/>
                </a:ext>
              </a:extLst>
            </p:cNvPr>
            <p:cNvSpPr/>
            <p:nvPr/>
          </p:nvSpPr>
          <p:spPr>
            <a:xfrm>
              <a:off x="6031758" y="3327114"/>
              <a:ext cx="63044" cy="287870"/>
            </a:xfrm>
            <a:custGeom>
              <a:avLst/>
              <a:gdLst>
                <a:gd name="connsiteX0" fmla="*/ 423 w 63044"/>
                <a:gd name="connsiteY0" fmla="*/ 148557 h 287870"/>
                <a:gd name="connsiteX1" fmla="*/ 7091 w 63044"/>
                <a:gd name="connsiteY1" fmla="*/ 86645 h 287870"/>
                <a:gd name="connsiteX2" fmla="*/ 29951 w 63044"/>
                <a:gd name="connsiteY2" fmla="*/ 33305 h 287870"/>
                <a:gd name="connsiteX3" fmla="*/ 49953 w 63044"/>
                <a:gd name="connsiteY3" fmla="*/ 4730 h 287870"/>
                <a:gd name="connsiteX4" fmla="*/ 59478 w 63044"/>
                <a:gd name="connsiteY4" fmla="*/ 920 h 287870"/>
                <a:gd name="connsiteX5" fmla="*/ 61383 w 63044"/>
                <a:gd name="connsiteY5" fmla="*/ 12350 h 287870"/>
                <a:gd name="connsiteX6" fmla="*/ 46143 w 63044"/>
                <a:gd name="connsiteY6" fmla="*/ 34257 h 287870"/>
                <a:gd name="connsiteX7" fmla="*/ 16616 w 63044"/>
                <a:gd name="connsiteY7" fmla="*/ 112362 h 287870"/>
                <a:gd name="connsiteX8" fmla="*/ 18521 w 63044"/>
                <a:gd name="connsiteY8" fmla="*/ 204755 h 287870"/>
                <a:gd name="connsiteX9" fmla="*/ 28046 w 63044"/>
                <a:gd name="connsiteY9" fmla="*/ 273335 h 287870"/>
                <a:gd name="connsiteX10" fmla="*/ 28998 w 63044"/>
                <a:gd name="connsiteY10" fmla="*/ 281907 h 287870"/>
                <a:gd name="connsiteX11" fmla="*/ 24236 w 63044"/>
                <a:gd name="connsiteY11" fmla="*/ 287622 h 287870"/>
                <a:gd name="connsiteX12" fmla="*/ 17568 w 63044"/>
                <a:gd name="connsiteY12" fmla="*/ 283812 h 287870"/>
                <a:gd name="connsiteX13" fmla="*/ 14711 w 63044"/>
                <a:gd name="connsiteY13" fmla="*/ 276192 h 287870"/>
                <a:gd name="connsiteX14" fmla="*/ 423 w 63044"/>
                <a:gd name="connsiteY14" fmla="*/ 156177 h 287870"/>
                <a:gd name="connsiteX15" fmla="*/ 423 w 63044"/>
                <a:gd name="connsiteY15" fmla="*/ 148557 h 28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44" h="287870">
                  <a:moveTo>
                    <a:pt x="423" y="148557"/>
                  </a:moveTo>
                  <a:cubicBezTo>
                    <a:pt x="423" y="126650"/>
                    <a:pt x="2328" y="106647"/>
                    <a:pt x="7091" y="86645"/>
                  </a:cubicBezTo>
                  <a:cubicBezTo>
                    <a:pt x="11853" y="67595"/>
                    <a:pt x="19473" y="49497"/>
                    <a:pt x="29951" y="33305"/>
                  </a:cubicBezTo>
                  <a:cubicBezTo>
                    <a:pt x="36618" y="23780"/>
                    <a:pt x="43286" y="14255"/>
                    <a:pt x="49953" y="4730"/>
                  </a:cubicBezTo>
                  <a:cubicBezTo>
                    <a:pt x="52811" y="-33"/>
                    <a:pt x="56621" y="-985"/>
                    <a:pt x="59478" y="920"/>
                  </a:cubicBezTo>
                  <a:cubicBezTo>
                    <a:pt x="63288" y="2825"/>
                    <a:pt x="64241" y="7587"/>
                    <a:pt x="61383" y="12350"/>
                  </a:cubicBezTo>
                  <a:cubicBezTo>
                    <a:pt x="56621" y="19970"/>
                    <a:pt x="51858" y="27590"/>
                    <a:pt x="46143" y="34257"/>
                  </a:cubicBezTo>
                  <a:cubicBezTo>
                    <a:pt x="28998" y="57117"/>
                    <a:pt x="20426" y="83787"/>
                    <a:pt x="16616" y="112362"/>
                  </a:cubicBezTo>
                  <a:cubicBezTo>
                    <a:pt x="11853" y="142842"/>
                    <a:pt x="14711" y="174275"/>
                    <a:pt x="18521" y="204755"/>
                  </a:cubicBezTo>
                  <a:cubicBezTo>
                    <a:pt x="21378" y="227615"/>
                    <a:pt x="25188" y="250475"/>
                    <a:pt x="28046" y="273335"/>
                  </a:cubicBezTo>
                  <a:cubicBezTo>
                    <a:pt x="28046" y="276192"/>
                    <a:pt x="28998" y="279050"/>
                    <a:pt x="28998" y="281907"/>
                  </a:cubicBezTo>
                  <a:cubicBezTo>
                    <a:pt x="28998" y="284765"/>
                    <a:pt x="27093" y="286670"/>
                    <a:pt x="24236" y="287622"/>
                  </a:cubicBezTo>
                  <a:cubicBezTo>
                    <a:pt x="21378" y="288575"/>
                    <a:pt x="18521" y="286670"/>
                    <a:pt x="17568" y="283812"/>
                  </a:cubicBezTo>
                  <a:cubicBezTo>
                    <a:pt x="16616" y="280955"/>
                    <a:pt x="15663" y="279050"/>
                    <a:pt x="14711" y="276192"/>
                  </a:cubicBezTo>
                  <a:cubicBezTo>
                    <a:pt x="8043" y="236187"/>
                    <a:pt x="2328" y="196182"/>
                    <a:pt x="423" y="156177"/>
                  </a:cubicBezTo>
                  <a:cubicBezTo>
                    <a:pt x="-529" y="152367"/>
                    <a:pt x="423" y="149510"/>
                    <a:pt x="423" y="1485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7DE6EBFC-EB42-411F-AF36-FCA42B9947F8}"/>
                </a:ext>
              </a:extLst>
            </p:cNvPr>
            <p:cNvSpPr/>
            <p:nvPr/>
          </p:nvSpPr>
          <p:spPr>
            <a:xfrm>
              <a:off x="6092189" y="3342321"/>
              <a:ext cx="23812" cy="271462"/>
            </a:xfrm>
            <a:custGeom>
              <a:avLst/>
              <a:gdLst>
                <a:gd name="connsiteX0" fmla="*/ 1905 w 23812"/>
                <a:gd name="connsiteY0" fmla="*/ 132398 h 271462"/>
                <a:gd name="connsiteX1" fmla="*/ 6667 w 23812"/>
                <a:gd name="connsiteY1" fmla="*/ 29528 h 271462"/>
                <a:gd name="connsiteX2" fmla="*/ 10478 w 23812"/>
                <a:gd name="connsiteY2" fmla="*/ 4763 h 271462"/>
                <a:gd name="connsiteX3" fmla="*/ 17145 w 23812"/>
                <a:gd name="connsiteY3" fmla="*/ 0 h 271462"/>
                <a:gd name="connsiteX4" fmla="*/ 22860 w 23812"/>
                <a:gd name="connsiteY4" fmla="*/ 4763 h 271462"/>
                <a:gd name="connsiteX5" fmla="*/ 23813 w 23812"/>
                <a:gd name="connsiteY5" fmla="*/ 7620 h 271462"/>
                <a:gd name="connsiteX6" fmla="*/ 23813 w 23812"/>
                <a:gd name="connsiteY6" fmla="*/ 14288 h 271462"/>
                <a:gd name="connsiteX7" fmla="*/ 17145 w 23812"/>
                <a:gd name="connsiteY7" fmla="*/ 144780 h 271462"/>
                <a:gd name="connsiteX8" fmla="*/ 14288 w 23812"/>
                <a:gd name="connsiteY8" fmla="*/ 257175 h 271462"/>
                <a:gd name="connsiteX9" fmla="*/ 13335 w 23812"/>
                <a:gd name="connsiteY9" fmla="*/ 266700 h 271462"/>
                <a:gd name="connsiteX10" fmla="*/ 6667 w 23812"/>
                <a:gd name="connsiteY10" fmla="*/ 271463 h 271462"/>
                <a:gd name="connsiteX11" fmla="*/ 953 w 23812"/>
                <a:gd name="connsiteY11" fmla="*/ 266700 h 271462"/>
                <a:gd name="connsiteX12" fmla="*/ 0 w 23812"/>
                <a:gd name="connsiteY12" fmla="*/ 255270 h 271462"/>
                <a:gd name="connsiteX13" fmla="*/ 953 w 23812"/>
                <a:gd name="connsiteY13" fmla="*/ 216217 h 271462"/>
                <a:gd name="connsiteX14" fmla="*/ 1905 w 23812"/>
                <a:gd name="connsiteY14" fmla="*/ 132398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12" h="271462">
                  <a:moveTo>
                    <a:pt x="1905" y="132398"/>
                  </a:moveTo>
                  <a:cubicBezTo>
                    <a:pt x="2857" y="105728"/>
                    <a:pt x="3810" y="67628"/>
                    <a:pt x="6667" y="29528"/>
                  </a:cubicBezTo>
                  <a:cubicBezTo>
                    <a:pt x="7620" y="20955"/>
                    <a:pt x="8572" y="13335"/>
                    <a:pt x="10478" y="4763"/>
                  </a:cubicBezTo>
                  <a:cubicBezTo>
                    <a:pt x="11430" y="1905"/>
                    <a:pt x="13335" y="0"/>
                    <a:pt x="17145" y="0"/>
                  </a:cubicBezTo>
                  <a:cubicBezTo>
                    <a:pt x="20003" y="0"/>
                    <a:pt x="21907" y="1905"/>
                    <a:pt x="22860" y="4763"/>
                  </a:cubicBezTo>
                  <a:cubicBezTo>
                    <a:pt x="22860" y="5715"/>
                    <a:pt x="23813" y="6668"/>
                    <a:pt x="23813" y="7620"/>
                  </a:cubicBezTo>
                  <a:cubicBezTo>
                    <a:pt x="23813" y="9525"/>
                    <a:pt x="23813" y="12383"/>
                    <a:pt x="23813" y="14288"/>
                  </a:cubicBezTo>
                  <a:cubicBezTo>
                    <a:pt x="19050" y="58103"/>
                    <a:pt x="18097" y="100965"/>
                    <a:pt x="17145" y="144780"/>
                  </a:cubicBezTo>
                  <a:cubicBezTo>
                    <a:pt x="16192" y="181928"/>
                    <a:pt x="15240" y="220028"/>
                    <a:pt x="14288" y="257175"/>
                  </a:cubicBezTo>
                  <a:cubicBezTo>
                    <a:pt x="14288" y="260033"/>
                    <a:pt x="14288" y="263843"/>
                    <a:pt x="13335" y="266700"/>
                  </a:cubicBezTo>
                  <a:cubicBezTo>
                    <a:pt x="12382" y="269558"/>
                    <a:pt x="10478" y="271463"/>
                    <a:pt x="6667" y="271463"/>
                  </a:cubicBezTo>
                  <a:cubicBezTo>
                    <a:pt x="3810" y="271463"/>
                    <a:pt x="953" y="269558"/>
                    <a:pt x="953" y="266700"/>
                  </a:cubicBezTo>
                  <a:cubicBezTo>
                    <a:pt x="0" y="262890"/>
                    <a:pt x="0" y="259080"/>
                    <a:pt x="0" y="255270"/>
                  </a:cubicBezTo>
                  <a:cubicBezTo>
                    <a:pt x="0" y="241935"/>
                    <a:pt x="953" y="229553"/>
                    <a:pt x="953" y="216217"/>
                  </a:cubicBezTo>
                  <a:cubicBezTo>
                    <a:pt x="953" y="192405"/>
                    <a:pt x="1905" y="167640"/>
                    <a:pt x="1905" y="1323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86924687-4F2E-40B6-809D-479FE5D2BF3E}"/>
                </a:ext>
              </a:extLst>
            </p:cNvPr>
            <p:cNvSpPr/>
            <p:nvPr/>
          </p:nvSpPr>
          <p:spPr>
            <a:xfrm>
              <a:off x="6127758" y="3352173"/>
              <a:ext cx="52347" cy="262236"/>
            </a:xfrm>
            <a:custGeom>
              <a:avLst/>
              <a:gdLst>
                <a:gd name="connsiteX0" fmla="*/ 52061 w 52347"/>
                <a:gd name="connsiteY0" fmla="*/ 118736 h 262236"/>
                <a:gd name="connsiteX1" fmla="*/ 29201 w 52347"/>
                <a:gd name="connsiteY1" fmla="*/ 226368 h 262236"/>
                <a:gd name="connsiteX2" fmla="*/ 16818 w 52347"/>
                <a:gd name="connsiteY2" fmla="*/ 253991 h 262236"/>
                <a:gd name="connsiteX3" fmla="*/ 12056 w 52347"/>
                <a:gd name="connsiteY3" fmla="*/ 260658 h 262236"/>
                <a:gd name="connsiteX4" fmla="*/ 6341 w 52347"/>
                <a:gd name="connsiteY4" fmla="*/ 261611 h 262236"/>
                <a:gd name="connsiteX5" fmla="*/ 2531 w 52347"/>
                <a:gd name="connsiteY5" fmla="*/ 255896 h 262236"/>
                <a:gd name="connsiteX6" fmla="*/ 5388 w 52347"/>
                <a:gd name="connsiteY6" fmla="*/ 244466 h 262236"/>
                <a:gd name="connsiteX7" fmla="*/ 25391 w 52347"/>
                <a:gd name="connsiteY7" fmla="*/ 191126 h 262236"/>
                <a:gd name="connsiteX8" fmla="*/ 36821 w 52347"/>
                <a:gd name="connsiteY8" fmla="*/ 110163 h 262236"/>
                <a:gd name="connsiteX9" fmla="*/ 16818 w 52347"/>
                <a:gd name="connsiteY9" fmla="*/ 33011 h 262236"/>
                <a:gd name="connsiteX10" fmla="*/ 5388 w 52347"/>
                <a:gd name="connsiteY10" fmla="*/ 15866 h 262236"/>
                <a:gd name="connsiteX11" fmla="*/ 626 w 52347"/>
                <a:gd name="connsiteY11" fmla="*/ 9198 h 262236"/>
                <a:gd name="connsiteX12" fmla="*/ 1578 w 52347"/>
                <a:gd name="connsiteY12" fmla="*/ 1578 h 262236"/>
                <a:gd name="connsiteX13" fmla="*/ 9198 w 52347"/>
                <a:gd name="connsiteY13" fmla="*/ 626 h 262236"/>
                <a:gd name="connsiteX14" fmla="*/ 13961 w 52347"/>
                <a:gd name="connsiteY14" fmla="*/ 5388 h 262236"/>
                <a:gd name="connsiteX15" fmla="*/ 30153 w 52347"/>
                <a:gd name="connsiteY15" fmla="*/ 30153 h 262236"/>
                <a:gd name="connsiteX16" fmla="*/ 52061 w 52347"/>
                <a:gd name="connsiteY16" fmla="*/ 118736 h 26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47" h="262236">
                  <a:moveTo>
                    <a:pt x="52061" y="118736"/>
                  </a:moveTo>
                  <a:cubicBezTo>
                    <a:pt x="53013" y="157788"/>
                    <a:pt x="42536" y="192078"/>
                    <a:pt x="29201" y="226368"/>
                  </a:cubicBezTo>
                  <a:cubicBezTo>
                    <a:pt x="25391" y="235893"/>
                    <a:pt x="21581" y="245418"/>
                    <a:pt x="16818" y="253991"/>
                  </a:cubicBezTo>
                  <a:cubicBezTo>
                    <a:pt x="15866" y="256848"/>
                    <a:pt x="13961" y="258753"/>
                    <a:pt x="12056" y="260658"/>
                  </a:cubicBezTo>
                  <a:cubicBezTo>
                    <a:pt x="11103" y="262563"/>
                    <a:pt x="9198" y="262563"/>
                    <a:pt x="6341" y="261611"/>
                  </a:cubicBezTo>
                  <a:cubicBezTo>
                    <a:pt x="4436" y="260658"/>
                    <a:pt x="2531" y="258753"/>
                    <a:pt x="2531" y="255896"/>
                  </a:cubicBezTo>
                  <a:cubicBezTo>
                    <a:pt x="2531" y="252086"/>
                    <a:pt x="4436" y="248276"/>
                    <a:pt x="5388" y="244466"/>
                  </a:cubicBezTo>
                  <a:cubicBezTo>
                    <a:pt x="13008" y="227321"/>
                    <a:pt x="19676" y="209223"/>
                    <a:pt x="25391" y="191126"/>
                  </a:cubicBezTo>
                  <a:cubicBezTo>
                    <a:pt x="33011" y="164456"/>
                    <a:pt x="37773" y="137786"/>
                    <a:pt x="36821" y="110163"/>
                  </a:cubicBezTo>
                  <a:cubicBezTo>
                    <a:pt x="35868" y="82541"/>
                    <a:pt x="28248" y="56823"/>
                    <a:pt x="16818" y="33011"/>
                  </a:cubicBezTo>
                  <a:cubicBezTo>
                    <a:pt x="13961" y="27296"/>
                    <a:pt x="9198" y="21581"/>
                    <a:pt x="5388" y="15866"/>
                  </a:cubicBezTo>
                  <a:cubicBezTo>
                    <a:pt x="3483" y="13961"/>
                    <a:pt x="1578" y="11103"/>
                    <a:pt x="626" y="9198"/>
                  </a:cubicBezTo>
                  <a:cubicBezTo>
                    <a:pt x="-327" y="6341"/>
                    <a:pt x="-327" y="3483"/>
                    <a:pt x="1578" y="1578"/>
                  </a:cubicBezTo>
                  <a:cubicBezTo>
                    <a:pt x="3483" y="-327"/>
                    <a:pt x="6341" y="-327"/>
                    <a:pt x="9198" y="626"/>
                  </a:cubicBezTo>
                  <a:cubicBezTo>
                    <a:pt x="11103" y="1578"/>
                    <a:pt x="13008" y="3483"/>
                    <a:pt x="13961" y="5388"/>
                  </a:cubicBezTo>
                  <a:cubicBezTo>
                    <a:pt x="20628" y="13008"/>
                    <a:pt x="26343" y="21581"/>
                    <a:pt x="30153" y="30153"/>
                  </a:cubicBezTo>
                  <a:cubicBezTo>
                    <a:pt x="46346" y="59681"/>
                    <a:pt x="53966" y="89208"/>
                    <a:pt x="52061" y="1187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rawing 119">
            <a:extLst>
              <a:ext uri="{FF2B5EF4-FFF2-40B4-BE49-F238E27FC236}">
                <a16:creationId xmlns:a16="http://schemas.microsoft.com/office/drawing/2014/main" id="{2AED55E2-A122-4857-869E-292AE3F14E9A}"/>
              </a:ext>
            </a:extLst>
          </p:cNvPr>
          <p:cNvSpPr/>
          <p:nvPr/>
        </p:nvSpPr>
        <p:spPr>
          <a:xfrm>
            <a:off x="5208481" y="2243731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Drawing 23">
            <a:extLst>
              <a:ext uri="{FF2B5EF4-FFF2-40B4-BE49-F238E27FC236}">
                <a16:creationId xmlns:a16="http://schemas.microsoft.com/office/drawing/2014/main" id="{657D5F49-6FCC-474D-8033-4A3061595106}"/>
              </a:ext>
            </a:extLst>
          </p:cNvPr>
          <p:cNvSpPr/>
          <p:nvPr/>
        </p:nvSpPr>
        <p:spPr>
          <a:xfrm>
            <a:off x="5522027" y="210376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Drawing 23">
            <a:extLst>
              <a:ext uri="{FF2B5EF4-FFF2-40B4-BE49-F238E27FC236}">
                <a16:creationId xmlns:a16="http://schemas.microsoft.com/office/drawing/2014/main" id="{0BEABE1E-BE0E-42DE-A423-58A4A0E3A397}"/>
              </a:ext>
            </a:extLst>
          </p:cNvPr>
          <p:cNvSpPr/>
          <p:nvPr/>
        </p:nvSpPr>
        <p:spPr>
          <a:xfrm rot="445351">
            <a:off x="8155307" y="203114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Drawing 23">
            <a:extLst>
              <a:ext uri="{FF2B5EF4-FFF2-40B4-BE49-F238E27FC236}">
                <a16:creationId xmlns:a16="http://schemas.microsoft.com/office/drawing/2014/main" id="{43ACA3AB-608F-4C29-BE8D-0C300B2C2099}"/>
              </a:ext>
            </a:extLst>
          </p:cNvPr>
          <p:cNvSpPr/>
          <p:nvPr/>
        </p:nvSpPr>
        <p:spPr>
          <a:xfrm>
            <a:off x="5851453" y="4264602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23">
            <a:extLst>
              <a:ext uri="{FF2B5EF4-FFF2-40B4-BE49-F238E27FC236}">
                <a16:creationId xmlns:a16="http://schemas.microsoft.com/office/drawing/2014/main" id="{5E2EBB3E-B3BA-4BDE-80ED-7498228A71B6}"/>
              </a:ext>
            </a:extLst>
          </p:cNvPr>
          <p:cNvSpPr/>
          <p:nvPr/>
        </p:nvSpPr>
        <p:spPr>
          <a:xfrm rot="20333542">
            <a:off x="8614790" y="424207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5">
            <a:extLst>
              <a:ext uri="{FF2B5EF4-FFF2-40B4-BE49-F238E27FC236}">
                <a16:creationId xmlns:a16="http://schemas.microsoft.com/office/drawing/2014/main" id="{4E2DD4C6-67F5-4249-80CD-82CC5A938A8F}"/>
              </a:ext>
            </a:extLst>
          </p:cNvPr>
          <p:cNvGrpSpPr/>
          <p:nvPr/>
        </p:nvGrpSpPr>
        <p:grpSpPr>
          <a:xfrm rot="20602818" flipH="1">
            <a:off x="105891" y="4407398"/>
            <a:ext cx="5731444" cy="3660074"/>
            <a:chOff x="5567804" y="3093273"/>
            <a:chExt cx="1053736" cy="672911"/>
          </a:xfrm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8C3F74D6-919D-4AAF-B7CA-4C46B6A9D05B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D66F3C86-9AF8-488B-8DDE-7933B5E3993C}"/>
                </a:ext>
              </a:extLst>
            </p:cNvPr>
            <p:cNvSpPr/>
            <p:nvPr/>
          </p:nvSpPr>
          <p:spPr>
            <a:xfrm>
              <a:off x="6169722" y="3553563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D13ED907-E0AD-4D48-8B91-EDCF281E6D4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0E87AABD-EED5-497F-BE51-9B36399C6EA8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508758EC-50E3-4F85-B234-515EB8BD9251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3D83783-6411-4113-A54C-8DD601874BC0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4ED3622E-5564-41AA-9F16-3688B170A44D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1C1A37E-24AB-41B1-882F-7666739942CE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35DC2051-E8CC-480D-9B99-799EA4AB8E2B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22AAF6D1-03C8-4C08-A3AD-1CD73FCF1FB8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684BEB1-9FD6-4FE5-A7DC-D1D462B97AED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C0998424-8120-4C8E-ACA4-44BA9D119EB0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36AF6C2B-E12F-4579-9A56-77188193E5C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91A8438-64C8-4FCD-9968-C420A940BAC0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D4DC4A29-9B4A-47B0-8F44-11CBF3AA2A95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C9BD902-4DED-4CD4-9FAB-D2480D33CF93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A1AE273-3D70-4481-A37E-E1A14543B933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46B8B04-9307-4356-AE86-19D896FF20F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1C2B5081-D4EB-45F3-A22A-8603AD292077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feee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3204321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915332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3204322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915332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064225"/>
            <a:ext cx="4890223" cy="18781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202495"/>
            <a:ext cx="4299916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79695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1" name="Rectangle 26">
            <a:extLst>
              <a:ext uri="{FF2B5EF4-FFF2-40B4-BE49-F238E27FC236}">
                <a16:creationId xmlns:a16="http://schemas.microsoft.com/office/drawing/2014/main" id="{4335729E-6F6B-41C2-9141-30C9A1C77219}"/>
              </a:ext>
            </a:extLst>
          </p:cNvPr>
          <p:cNvSpPr/>
          <p:nvPr/>
        </p:nvSpPr>
        <p:spPr>
          <a:xfrm>
            <a:off x="8398678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84" name="Rectangle 26">
            <a:extLst>
              <a:ext uri="{FF2B5EF4-FFF2-40B4-BE49-F238E27FC236}">
                <a16:creationId xmlns:a16="http://schemas.microsoft.com/office/drawing/2014/main" id="{8ACC7E4B-C07A-4359-928A-A78180120C4B}"/>
              </a:ext>
            </a:extLst>
          </p:cNvPr>
          <p:cNvSpPr/>
          <p:nvPr/>
        </p:nvSpPr>
        <p:spPr>
          <a:xfrm>
            <a:off x="6192254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B37B62A7-BCF3-40DE-B854-C5DD513E1F11}"/>
              </a:ext>
            </a:extLst>
          </p:cNvPr>
          <p:cNvSpPr/>
          <p:nvPr/>
        </p:nvSpPr>
        <p:spPr>
          <a:xfrm>
            <a:off x="8826717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grpSp>
        <p:nvGrpSpPr>
          <p:cNvPr id="50" name="Drawing 45">
            <a:extLst>
              <a:ext uri="{FF2B5EF4-FFF2-40B4-BE49-F238E27FC236}">
                <a16:creationId xmlns:a16="http://schemas.microsoft.com/office/drawing/2014/main" id="{D267F842-6A7E-4E3E-941F-AF07EF3F3345}"/>
              </a:ext>
            </a:extLst>
          </p:cNvPr>
          <p:cNvGrpSpPr/>
          <p:nvPr/>
        </p:nvGrpSpPr>
        <p:grpSpPr>
          <a:xfrm rot="3788613">
            <a:off x="10554738" y="2663042"/>
            <a:ext cx="2289136" cy="1934136"/>
            <a:chOff x="5962559" y="3314700"/>
            <a:chExt cx="264005" cy="223063"/>
          </a:xfrm>
          <a:solidFill>
            <a:srgbClr val="ffffff"/>
          </a:solidFill>
        </p:grpSpPr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1786525-828F-417E-9C14-2130FF55F197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F15543CA-A3F1-4D4C-B7D3-4B17C5862520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5E6804F-32BE-49E7-83FC-FC432CB9E08F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2F0C8E-3556-4EAA-A2E5-BA40D2E6D793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BD8794C-CC7B-4A8F-8A18-5121E921933C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97D190A-BA6A-43A7-8FBB-7098A30729E9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EBA27E6-CC31-4FAA-91E6-A360A57FC965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DAA8D26-07C5-434B-820E-5279063A7DE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79CEEDC-68AD-4C99-BB59-ECB5D63D438D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Drawing 103">
            <a:extLst>
              <a:ext uri="{FF2B5EF4-FFF2-40B4-BE49-F238E27FC236}">
                <a16:creationId xmlns:a16="http://schemas.microsoft.com/office/drawing/2014/main" id="{119E9B6B-7320-4900-A834-07460D3F91F8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fccdb9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D88735B6-2777-4199-AA85-8C465D1D1099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ED92846-6426-4D7F-93B4-1A762CC42E81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Drawing 107">
            <a:extLst>
              <a:ext uri="{FF2B5EF4-FFF2-40B4-BE49-F238E27FC236}">
                <a16:creationId xmlns:a16="http://schemas.microsoft.com/office/drawing/2014/main" id="{E10365A5-DDB9-4A8D-8FEB-66079740615D}"/>
              </a:ext>
            </a:extLst>
          </p:cNvPr>
          <p:cNvGrpSpPr/>
          <p:nvPr/>
        </p:nvGrpSpPr>
        <p:grpSpPr>
          <a:xfrm rot="1450656">
            <a:off x="7714930" y="-824092"/>
            <a:ext cx="2223573" cy="2424996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284D2C6-9895-4A8D-9A10-BEDB1880510B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532977D-494C-4667-AA65-6047C7FD263B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66D486C7-DAF9-4B47-9372-0121CD6A035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Drawing 116">
            <a:extLst>
              <a:ext uri="{FF2B5EF4-FFF2-40B4-BE49-F238E27FC236}">
                <a16:creationId xmlns:a16="http://schemas.microsoft.com/office/drawing/2014/main" id="{29DF183D-597A-4EA1-B424-D66F0B20A655}"/>
              </a:ext>
            </a:extLst>
          </p:cNvPr>
          <p:cNvSpPr/>
          <p:nvPr/>
        </p:nvSpPr>
        <p:spPr>
          <a:xfrm rot="708753">
            <a:off x="-175321" y="3092509"/>
            <a:ext cx="1078441" cy="2592075"/>
          </a:xfrm>
          <a:custGeom>
            <a:avLst/>
            <a:gdLst>
              <a:gd name="connsiteX0" fmla="*/ 105548 w 248422"/>
              <a:gd name="connsiteY0" fmla="*/ 465648 h 597092"/>
              <a:gd name="connsiteX1" fmla="*/ 86498 w 248422"/>
              <a:gd name="connsiteY1" fmla="*/ 457075 h 597092"/>
              <a:gd name="connsiteX2" fmla="*/ 59828 w 248422"/>
              <a:gd name="connsiteY2" fmla="*/ 445645 h 597092"/>
              <a:gd name="connsiteX3" fmla="*/ 51255 w 248422"/>
              <a:gd name="connsiteY3" fmla="*/ 444693 h 597092"/>
              <a:gd name="connsiteX4" fmla="*/ 37920 w 248422"/>
              <a:gd name="connsiteY4" fmla="*/ 458980 h 597092"/>
              <a:gd name="connsiteX5" fmla="*/ 49350 w 248422"/>
              <a:gd name="connsiteY5" fmla="*/ 481840 h 597092"/>
              <a:gd name="connsiteX6" fmla="*/ 71258 w 248422"/>
              <a:gd name="connsiteY6" fmla="*/ 496128 h 597092"/>
              <a:gd name="connsiteX7" fmla="*/ 85545 w 248422"/>
              <a:gd name="connsiteY7" fmla="*/ 502795 h 597092"/>
              <a:gd name="connsiteX8" fmla="*/ 93165 w 248422"/>
              <a:gd name="connsiteY8" fmla="*/ 518988 h 597092"/>
              <a:gd name="connsiteX9" fmla="*/ 79830 w 248422"/>
              <a:gd name="connsiteY9" fmla="*/ 569470 h 597092"/>
              <a:gd name="connsiteX10" fmla="*/ 76973 w 248422"/>
              <a:gd name="connsiteY10" fmla="*/ 586615 h 597092"/>
              <a:gd name="connsiteX11" fmla="*/ 82688 w 248422"/>
              <a:gd name="connsiteY11" fmla="*/ 596140 h 597092"/>
              <a:gd name="connsiteX12" fmla="*/ 91260 w 248422"/>
              <a:gd name="connsiteY12" fmla="*/ 593283 h 597092"/>
              <a:gd name="connsiteX13" fmla="*/ 96023 w 248422"/>
              <a:gd name="connsiteY13" fmla="*/ 581853 h 597092"/>
              <a:gd name="connsiteX14" fmla="*/ 115073 w 248422"/>
              <a:gd name="connsiteY14" fmla="*/ 535180 h 597092"/>
              <a:gd name="connsiteX15" fmla="*/ 131265 w 248422"/>
              <a:gd name="connsiteY15" fmla="*/ 520893 h 597092"/>
              <a:gd name="connsiteX16" fmla="*/ 171270 w 248422"/>
              <a:gd name="connsiteY16" fmla="*/ 510415 h 597092"/>
              <a:gd name="connsiteX17" fmla="*/ 215085 w 248422"/>
              <a:gd name="connsiteY17" fmla="*/ 490413 h 597092"/>
              <a:gd name="connsiteX18" fmla="*/ 232230 w 248422"/>
              <a:gd name="connsiteY18" fmla="*/ 469458 h 597092"/>
              <a:gd name="connsiteX19" fmla="*/ 223658 w 248422"/>
              <a:gd name="connsiteY19" fmla="*/ 451360 h 597092"/>
              <a:gd name="connsiteX20" fmla="*/ 202703 w 248422"/>
              <a:gd name="connsiteY20" fmla="*/ 449455 h 597092"/>
              <a:gd name="connsiteX21" fmla="*/ 152220 w 248422"/>
              <a:gd name="connsiteY21" fmla="*/ 460885 h 597092"/>
              <a:gd name="connsiteX22" fmla="*/ 136028 w 248422"/>
              <a:gd name="connsiteY22" fmla="*/ 465648 h 597092"/>
              <a:gd name="connsiteX23" fmla="*/ 136028 w 248422"/>
              <a:gd name="connsiteY23" fmla="*/ 434215 h 597092"/>
              <a:gd name="connsiteX24" fmla="*/ 140790 w 248422"/>
              <a:gd name="connsiteY24" fmla="*/ 429453 h 597092"/>
              <a:gd name="connsiteX25" fmla="*/ 153173 w 248422"/>
              <a:gd name="connsiteY25" fmla="*/ 423738 h 597092"/>
              <a:gd name="connsiteX26" fmla="*/ 210323 w 248422"/>
              <a:gd name="connsiteY26" fmla="*/ 391353 h 597092"/>
              <a:gd name="connsiteX27" fmla="*/ 242708 w 248422"/>
              <a:gd name="connsiteY27" fmla="*/ 356110 h 597092"/>
              <a:gd name="connsiteX28" fmla="*/ 248423 w 248422"/>
              <a:gd name="connsiteY28" fmla="*/ 339918 h 597092"/>
              <a:gd name="connsiteX29" fmla="*/ 226515 w 248422"/>
              <a:gd name="connsiteY29" fmla="*/ 320868 h 597092"/>
              <a:gd name="connsiteX30" fmla="*/ 207465 w 248422"/>
              <a:gd name="connsiteY30" fmla="*/ 328488 h 597092"/>
              <a:gd name="connsiteX31" fmla="*/ 172223 w 248422"/>
              <a:gd name="connsiteY31" fmla="*/ 358015 h 597092"/>
              <a:gd name="connsiteX32" fmla="*/ 150315 w 248422"/>
              <a:gd name="connsiteY32" fmla="*/ 382780 h 597092"/>
              <a:gd name="connsiteX33" fmla="*/ 144600 w 248422"/>
              <a:gd name="connsiteY33" fmla="*/ 385638 h 597092"/>
              <a:gd name="connsiteX34" fmla="*/ 141743 w 248422"/>
              <a:gd name="connsiteY34" fmla="*/ 381828 h 597092"/>
              <a:gd name="connsiteX35" fmla="*/ 134123 w 248422"/>
              <a:gd name="connsiteY35" fmla="*/ 334203 h 597092"/>
              <a:gd name="connsiteX36" fmla="*/ 139838 w 248422"/>
              <a:gd name="connsiteY36" fmla="*/ 322773 h 597092"/>
              <a:gd name="connsiteX37" fmla="*/ 157935 w 248422"/>
              <a:gd name="connsiteY37" fmla="*/ 313248 h 597092"/>
              <a:gd name="connsiteX38" fmla="*/ 196035 w 248422"/>
              <a:gd name="connsiteY38" fmla="*/ 285625 h 597092"/>
              <a:gd name="connsiteX39" fmla="*/ 208418 w 248422"/>
              <a:gd name="connsiteY39" fmla="*/ 269433 h 597092"/>
              <a:gd name="connsiteX40" fmla="*/ 212228 w 248422"/>
              <a:gd name="connsiteY40" fmla="*/ 258003 h 597092"/>
              <a:gd name="connsiteX41" fmla="*/ 195083 w 248422"/>
              <a:gd name="connsiteY41" fmla="*/ 239905 h 597092"/>
              <a:gd name="connsiteX42" fmla="*/ 176033 w 248422"/>
              <a:gd name="connsiteY42" fmla="*/ 247525 h 597092"/>
              <a:gd name="connsiteX43" fmla="*/ 145553 w 248422"/>
              <a:gd name="connsiteY43" fmla="*/ 273243 h 597092"/>
              <a:gd name="connsiteX44" fmla="*/ 134123 w 248422"/>
              <a:gd name="connsiteY44" fmla="*/ 283720 h 597092"/>
              <a:gd name="connsiteX45" fmla="*/ 128408 w 248422"/>
              <a:gd name="connsiteY45" fmla="*/ 269433 h 597092"/>
              <a:gd name="connsiteX46" fmla="*/ 116025 w 248422"/>
              <a:gd name="connsiteY46" fmla="*/ 230380 h 597092"/>
              <a:gd name="connsiteX47" fmla="*/ 120788 w 248422"/>
              <a:gd name="connsiteY47" fmla="*/ 217998 h 597092"/>
              <a:gd name="connsiteX48" fmla="*/ 146505 w 248422"/>
              <a:gd name="connsiteY48" fmla="*/ 207520 h 597092"/>
              <a:gd name="connsiteX49" fmla="*/ 180795 w 248422"/>
              <a:gd name="connsiteY49" fmla="*/ 183708 h 597092"/>
              <a:gd name="connsiteX50" fmla="*/ 190320 w 248422"/>
              <a:gd name="connsiteY50" fmla="*/ 167515 h 597092"/>
              <a:gd name="connsiteX51" fmla="*/ 180795 w 248422"/>
              <a:gd name="connsiteY51" fmla="*/ 152275 h 597092"/>
              <a:gd name="connsiteX52" fmla="*/ 156983 w 248422"/>
              <a:gd name="connsiteY52" fmla="*/ 156085 h 597092"/>
              <a:gd name="connsiteX53" fmla="*/ 124598 w 248422"/>
              <a:gd name="connsiteY53" fmla="*/ 177040 h 597092"/>
              <a:gd name="connsiteX54" fmla="*/ 111263 w 248422"/>
              <a:gd name="connsiteY54" fmla="*/ 185613 h 597092"/>
              <a:gd name="connsiteX55" fmla="*/ 108405 w 248422"/>
              <a:gd name="connsiteY55" fmla="*/ 179898 h 597092"/>
              <a:gd name="connsiteX56" fmla="*/ 92213 w 248422"/>
              <a:gd name="connsiteY56" fmla="*/ 114175 h 597092"/>
              <a:gd name="connsiteX57" fmla="*/ 63638 w 248422"/>
              <a:gd name="connsiteY57" fmla="*/ 34165 h 597092"/>
              <a:gd name="connsiteX58" fmla="*/ 47445 w 248422"/>
              <a:gd name="connsiteY58" fmla="*/ 8448 h 597092"/>
              <a:gd name="connsiteX59" fmla="*/ 18870 w 248422"/>
              <a:gd name="connsiteY59" fmla="*/ 14163 h 597092"/>
              <a:gd name="connsiteX60" fmla="*/ 15060 w 248422"/>
              <a:gd name="connsiteY60" fmla="*/ 42738 h 597092"/>
              <a:gd name="connsiteX61" fmla="*/ 65543 w 248422"/>
              <a:gd name="connsiteY61" fmla="*/ 175135 h 597092"/>
              <a:gd name="connsiteX62" fmla="*/ 75068 w 248422"/>
              <a:gd name="connsiteY62" fmla="*/ 187518 h 597092"/>
              <a:gd name="connsiteX63" fmla="*/ 73163 w 248422"/>
              <a:gd name="connsiteY63" fmla="*/ 192280 h 597092"/>
              <a:gd name="connsiteX64" fmla="*/ 57923 w 248422"/>
              <a:gd name="connsiteY64" fmla="*/ 192280 h 597092"/>
              <a:gd name="connsiteX65" fmla="*/ 23633 w 248422"/>
              <a:gd name="connsiteY65" fmla="*/ 196090 h 597092"/>
              <a:gd name="connsiteX66" fmla="*/ 1725 w 248422"/>
              <a:gd name="connsiteY66" fmla="*/ 209425 h 597092"/>
              <a:gd name="connsiteX67" fmla="*/ 2678 w 248422"/>
              <a:gd name="connsiteY67" fmla="*/ 219903 h 597092"/>
              <a:gd name="connsiteX68" fmla="*/ 19823 w 248422"/>
              <a:gd name="connsiteY68" fmla="*/ 227523 h 597092"/>
              <a:gd name="connsiteX69" fmla="*/ 60780 w 248422"/>
              <a:gd name="connsiteY69" fmla="*/ 222760 h 597092"/>
              <a:gd name="connsiteX70" fmla="*/ 81735 w 248422"/>
              <a:gd name="connsiteY70" fmla="*/ 216093 h 597092"/>
              <a:gd name="connsiteX71" fmla="*/ 91260 w 248422"/>
              <a:gd name="connsiteY71" fmla="*/ 237048 h 597092"/>
              <a:gd name="connsiteX72" fmla="*/ 102690 w 248422"/>
              <a:gd name="connsiteY72" fmla="*/ 277053 h 597092"/>
              <a:gd name="connsiteX73" fmla="*/ 102690 w 248422"/>
              <a:gd name="connsiteY73" fmla="*/ 280863 h 597092"/>
              <a:gd name="connsiteX74" fmla="*/ 82688 w 248422"/>
              <a:gd name="connsiteY74" fmla="*/ 280863 h 597092"/>
              <a:gd name="connsiteX75" fmla="*/ 55065 w 248422"/>
              <a:gd name="connsiteY75" fmla="*/ 278958 h 597092"/>
              <a:gd name="connsiteX76" fmla="*/ 35063 w 248422"/>
              <a:gd name="connsiteY76" fmla="*/ 281815 h 597092"/>
              <a:gd name="connsiteX77" fmla="*/ 22680 w 248422"/>
              <a:gd name="connsiteY77" fmla="*/ 290388 h 597092"/>
              <a:gd name="connsiteX78" fmla="*/ 23633 w 248422"/>
              <a:gd name="connsiteY78" fmla="*/ 312295 h 597092"/>
              <a:gd name="connsiteX79" fmla="*/ 37920 w 248422"/>
              <a:gd name="connsiteY79" fmla="*/ 321820 h 597092"/>
              <a:gd name="connsiteX80" fmla="*/ 85545 w 248422"/>
              <a:gd name="connsiteY80" fmla="*/ 327535 h 597092"/>
              <a:gd name="connsiteX81" fmla="*/ 107453 w 248422"/>
              <a:gd name="connsiteY81" fmla="*/ 322773 h 597092"/>
              <a:gd name="connsiteX82" fmla="*/ 110310 w 248422"/>
              <a:gd name="connsiteY82" fmla="*/ 380875 h 597092"/>
              <a:gd name="connsiteX83" fmla="*/ 92213 w 248422"/>
              <a:gd name="connsiteY83" fmla="*/ 377065 h 597092"/>
              <a:gd name="connsiteX84" fmla="*/ 62685 w 248422"/>
              <a:gd name="connsiteY84" fmla="*/ 368493 h 597092"/>
              <a:gd name="connsiteX85" fmla="*/ 40778 w 248422"/>
              <a:gd name="connsiteY85" fmla="*/ 370398 h 597092"/>
              <a:gd name="connsiteX86" fmla="*/ 34110 w 248422"/>
              <a:gd name="connsiteY86" fmla="*/ 396115 h 597092"/>
              <a:gd name="connsiteX87" fmla="*/ 56018 w 248422"/>
              <a:gd name="connsiteY87" fmla="*/ 412308 h 597092"/>
              <a:gd name="connsiteX88" fmla="*/ 93165 w 248422"/>
              <a:gd name="connsiteY88" fmla="*/ 418975 h 597092"/>
              <a:gd name="connsiteX89" fmla="*/ 112215 w 248422"/>
              <a:gd name="connsiteY89" fmla="*/ 441835 h 597092"/>
              <a:gd name="connsiteX90" fmla="*/ 105548 w 248422"/>
              <a:gd name="connsiteY90" fmla="*/ 465648 h 59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8422" h="597092">
                <a:moveTo>
                  <a:pt x="105548" y="465648"/>
                </a:moveTo>
                <a:cubicBezTo>
                  <a:pt x="97928" y="464695"/>
                  <a:pt x="92213" y="459933"/>
                  <a:pt x="86498" y="457075"/>
                </a:cubicBezTo>
                <a:cubicBezTo>
                  <a:pt x="77925" y="452313"/>
                  <a:pt x="69353" y="447550"/>
                  <a:pt x="59828" y="445645"/>
                </a:cubicBezTo>
                <a:cubicBezTo>
                  <a:pt x="56970" y="444693"/>
                  <a:pt x="54113" y="444693"/>
                  <a:pt x="51255" y="444693"/>
                </a:cubicBezTo>
                <a:cubicBezTo>
                  <a:pt x="42683" y="444693"/>
                  <a:pt x="36968" y="450408"/>
                  <a:pt x="37920" y="458980"/>
                </a:cubicBezTo>
                <a:cubicBezTo>
                  <a:pt x="37920" y="468505"/>
                  <a:pt x="42683" y="475173"/>
                  <a:pt x="49350" y="481840"/>
                </a:cubicBezTo>
                <a:cubicBezTo>
                  <a:pt x="56018" y="487555"/>
                  <a:pt x="62685" y="492318"/>
                  <a:pt x="71258" y="496128"/>
                </a:cubicBezTo>
                <a:cubicBezTo>
                  <a:pt x="76020" y="498033"/>
                  <a:pt x="80783" y="499938"/>
                  <a:pt x="85545" y="502795"/>
                </a:cubicBezTo>
                <a:cubicBezTo>
                  <a:pt x="95070" y="507558"/>
                  <a:pt x="96023" y="508510"/>
                  <a:pt x="93165" y="518988"/>
                </a:cubicBezTo>
                <a:cubicBezTo>
                  <a:pt x="88403" y="536133"/>
                  <a:pt x="83640" y="552325"/>
                  <a:pt x="79830" y="569470"/>
                </a:cubicBezTo>
                <a:cubicBezTo>
                  <a:pt x="77925" y="575185"/>
                  <a:pt x="77925" y="580900"/>
                  <a:pt x="76973" y="586615"/>
                </a:cubicBezTo>
                <a:cubicBezTo>
                  <a:pt x="76020" y="591378"/>
                  <a:pt x="78878" y="594235"/>
                  <a:pt x="82688" y="596140"/>
                </a:cubicBezTo>
                <a:cubicBezTo>
                  <a:pt x="86498" y="598045"/>
                  <a:pt x="89355" y="597093"/>
                  <a:pt x="91260" y="593283"/>
                </a:cubicBezTo>
                <a:cubicBezTo>
                  <a:pt x="93165" y="589473"/>
                  <a:pt x="94118" y="585663"/>
                  <a:pt x="96023" y="581853"/>
                </a:cubicBezTo>
                <a:cubicBezTo>
                  <a:pt x="102690" y="566613"/>
                  <a:pt x="109358" y="551373"/>
                  <a:pt x="115073" y="535180"/>
                </a:cubicBezTo>
                <a:cubicBezTo>
                  <a:pt x="117930" y="527560"/>
                  <a:pt x="122693" y="522798"/>
                  <a:pt x="131265" y="520893"/>
                </a:cubicBezTo>
                <a:cubicBezTo>
                  <a:pt x="144600" y="517083"/>
                  <a:pt x="157935" y="513273"/>
                  <a:pt x="171270" y="510415"/>
                </a:cubicBezTo>
                <a:cubicBezTo>
                  <a:pt x="186510" y="505653"/>
                  <a:pt x="201750" y="500890"/>
                  <a:pt x="215085" y="490413"/>
                </a:cubicBezTo>
                <a:cubicBezTo>
                  <a:pt x="222705" y="484698"/>
                  <a:pt x="229373" y="478983"/>
                  <a:pt x="232230" y="469458"/>
                </a:cubicBezTo>
                <a:cubicBezTo>
                  <a:pt x="235088" y="460885"/>
                  <a:pt x="232230" y="454218"/>
                  <a:pt x="223658" y="451360"/>
                </a:cubicBezTo>
                <a:cubicBezTo>
                  <a:pt x="216990" y="449455"/>
                  <a:pt x="210323" y="449455"/>
                  <a:pt x="202703" y="449455"/>
                </a:cubicBezTo>
                <a:cubicBezTo>
                  <a:pt x="185558" y="450408"/>
                  <a:pt x="168413" y="455170"/>
                  <a:pt x="152220" y="460885"/>
                </a:cubicBezTo>
                <a:cubicBezTo>
                  <a:pt x="146505" y="462790"/>
                  <a:pt x="141743" y="465648"/>
                  <a:pt x="136028" y="465648"/>
                </a:cubicBezTo>
                <a:cubicBezTo>
                  <a:pt x="134123" y="457075"/>
                  <a:pt x="134123" y="440883"/>
                  <a:pt x="136028" y="434215"/>
                </a:cubicBezTo>
                <a:cubicBezTo>
                  <a:pt x="136980" y="432310"/>
                  <a:pt x="137933" y="430405"/>
                  <a:pt x="140790" y="429453"/>
                </a:cubicBezTo>
                <a:cubicBezTo>
                  <a:pt x="144600" y="427548"/>
                  <a:pt x="149363" y="425643"/>
                  <a:pt x="153173" y="423738"/>
                </a:cubicBezTo>
                <a:cubicBezTo>
                  <a:pt x="173175" y="415165"/>
                  <a:pt x="192225" y="403735"/>
                  <a:pt x="210323" y="391353"/>
                </a:cubicBezTo>
                <a:cubicBezTo>
                  <a:pt x="223658" y="381828"/>
                  <a:pt x="234135" y="370398"/>
                  <a:pt x="242708" y="356110"/>
                </a:cubicBezTo>
                <a:cubicBezTo>
                  <a:pt x="245565" y="351348"/>
                  <a:pt x="248423" y="345633"/>
                  <a:pt x="248423" y="339918"/>
                </a:cubicBezTo>
                <a:cubicBezTo>
                  <a:pt x="248423" y="327535"/>
                  <a:pt x="238898" y="318963"/>
                  <a:pt x="226515" y="320868"/>
                </a:cubicBezTo>
                <a:cubicBezTo>
                  <a:pt x="219848" y="321820"/>
                  <a:pt x="213180" y="324678"/>
                  <a:pt x="207465" y="328488"/>
                </a:cubicBezTo>
                <a:cubicBezTo>
                  <a:pt x="194130" y="336108"/>
                  <a:pt x="182700" y="346585"/>
                  <a:pt x="172223" y="358015"/>
                </a:cubicBezTo>
                <a:cubicBezTo>
                  <a:pt x="164603" y="365635"/>
                  <a:pt x="157935" y="374208"/>
                  <a:pt x="150315" y="382780"/>
                </a:cubicBezTo>
                <a:cubicBezTo>
                  <a:pt x="148410" y="384685"/>
                  <a:pt x="147458" y="386590"/>
                  <a:pt x="144600" y="385638"/>
                </a:cubicBezTo>
                <a:cubicBezTo>
                  <a:pt x="143648" y="384685"/>
                  <a:pt x="141743" y="382780"/>
                  <a:pt x="141743" y="381828"/>
                </a:cubicBezTo>
                <a:cubicBezTo>
                  <a:pt x="138885" y="365635"/>
                  <a:pt x="136028" y="350395"/>
                  <a:pt x="134123" y="334203"/>
                </a:cubicBezTo>
                <a:cubicBezTo>
                  <a:pt x="133170" y="328488"/>
                  <a:pt x="135075" y="325630"/>
                  <a:pt x="139838" y="322773"/>
                </a:cubicBezTo>
                <a:cubicBezTo>
                  <a:pt x="145553" y="319915"/>
                  <a:pt x="152220" y="316105"/>
                  <a:pt x="157935" y="313248"/>
                </a:cubicBezTo>
                <a:cubicBezTo>
                  <a:pt x="172223" y="305628"/>
                  <a:pt x="184605" y="297055"/>
                  <a:pt x="196035" y="285625"/>
                </a:cubicBezTo>
                <a:cubicBezTo>
                  <a:pt x="200798" y="280863"/>
                  <a:pt x="205560" y="275148"/>
                  <a:pt x="208418" y="269433"/>
                </a:cubicBezTo>
                <a:cubicBezTo>
                  <a:pt x="210323" y="265623"/>
                  <a:pt x="212228" y="261813"/>
                  <a:pt x="212228" y="258003"/>
                </a:cubicBezTo>
                <a:cubicBezTo>
                  <a:pt x="214133" y="246573"/>
                  <a:pt x="207465" y="238953"/>
                  <a:pt x="195083" y="239905"/>
                </a:cubicBezTo>
                <a:cubicBezTo>
                  <a:pt x="188415" y="240858"/>
                  <a:pt x="181748" y="243715"/>
                  <a:pt x="176033" y="247525"/>
                </a:cubicBezTo>
                <a:cubicBezTo>
                  <a:pt x="164603" y="254193"/>
                  <a:pt x="155078" y="263718"/>
                  <a:pt x="145553" y="273243"/>
                </a:cubicBezTo>
                <a:cubicBezTo>
                  <a:pt x="141743" y="277053"/>
                  <a:pt x="139838" y="281815"/>
                  <a:pt x="134123" y="283720"/>
                </a:cubicBezTo>
                <a:cubicBezTo>
                  <a:pt x="130313" y="279910"/>
                  <a:pt x="129360" y="274195"/>
                  <a:pt x="128408" y="269433"/>
                </a:cubicBezTo>
                <a:cubicBezTo>
                  <a:pt x="124598" y="256098"/>
                  <a:pt x="119835" y="242763"/>
                  <a:pt x="116025" y="230380"/>
                </a:cubicBezTo>
                <a:cubicBezTo>
                  <a:pt x="113168" y="222760"/>
                  <a:pt x="114120" y="221808"/>
                  <a:pt x="120788" y="217998"/>
                </a:cubicBezTo>
                <a:cubicBezTo>
                  <a:pt x="129360" y="214188"/>
                  <a:pt x="137933" y="211330"/>
                  <a:pt x="146505" y="207520"/>
                </a:cubicBezTo>
                <a:cubicBezTo>
                  <a:pt x="158888" y="201805"/>
                  <a:pt x="171270" y="194185"/>
                  <a:pt x="180795" y="183708"/>
                </a:cubicBezTo>
                <a:cubicBezTo>
                  <a:pt x="185558" y="178945"/>
                  <a:pt x="188415" y="174183"/>
                  <a:pt x="190320" y="167515"/>
                </a:cubicBezTo>
                <a:cubicBezTo>
                  <a:pt x="193178" y="159895"/>
                  <a:pt x="189368" y="153228"/>
                  <a:pt x="180795" y="152275"/>
                </a:cubicBezTo>
                <a:cubicBezTo>
                  <a:pt x="172223" y="151323"/>
                  <a:pt x="164603" y="152275"/>
                  <a:pt x="156983" y="156085"/>
                </a:cubicBezTo>
                <a:cubicBezTo>
                  <a:pt x="145553" y="161800"/>
                  <a:pt x="135075" y="168468"/>
                  <a:pt x="124598" y="177040"/>
                </a:cubicBezTo>
                <a:cubicBezTo>
                  <a:pt x="120788" y="179898"/>
                  <a:pt x="117930" y="184660"/>
                  <a:pt x="111263" y="185613"/>
                </a:cubicBezTo>
                <a:cubicBezTo>
                  <a:pt x="110310" y="183708"/>
                  <a:pt x="109358" y="181803"/>
                  <a:pt x="108405" y="179898"/>
                </a:cubicBezTo>
                <a:cubicBezTo>
                  <a:pt x="102690" y="157990"/>
                  <a:pt x="97928" y="136083"/>
                  <a:pt x="92213" y="114175"/>
                </a:cubicBezTo>
                <a:cubicBezTo>
                  <a:pt x="85545" y="84648"/>
                  <a:pt x="76020" y="58930"/>
                  <a:pt x="63638" y="34165"/>
                </a:cubicBezTo>
                <a:cubicBezTo>
                  <a:pt x="58875" y="24640"/>
                  <a:pt x="54113" y="15115"/>
                  <a:pt x="47445" y="8448"/>
                </a:cubicBezTo>
                <a:cubicBezTo>
                  <a:pt x="35063" y="-4887"/>
                  <a:pt x="25538" y="-2030"/>
                  <a:pt x="18870" y="14163"/>
                </a:cubicBezTo>
                <a:cubicBezTo>
                  <a:pt x="15060" y="23688"/>
                  <a:pt x="14108" y="33213"/>
                  <a:pt x="15060" y="42738"/>
                </a:cubicBezTo>
                <a:cubicBezTo>
                  <a:pt x="18870" y="91315"/>
                  <a:pt x="34110" y="136083"/>
                  <a:pt x="65543" y="175135"/>
                </a:cubicBezTo>
                <a:cubicBezTo>
                  <a:pt x="68400" y="178945"/>
                  <a:pt x="72210" y="182755"/>
                  <a:pt x="75068" y="187518"/>
                </a:cubicBezTo>
                <a:cubicBezTo>
                  <a:pt x="76973" y="189423"/>
                  <a:pt x="75068" y="192280"/>
                  <a:pt x="73163" y="192280"/>
                </a:cubicBezTo>
                <a:cubicBezTo>
                  <a:pt x="68400" y="192280"/>
                  <a:pt x="62685" y="192280"/>
                  <a:pt x="57923" y="192280"/>
                </a:cubicBezTo>
                <a:cubicBezTo>
                  <a:pt x="46493" y="192280"/>
                  <a:pt x="35063" y="193233"/>
                  <a:pt x="23633" y="196090"/>
                </a:cubicBezTo>
                <a:cubicBezTo>
                  <a:pt x="15060" y="197995"/>
                  <a:pt x="7440" y="201805"/>
                  <a:pt x="1725" y="209425"/>
                </a:cubicBezTo>
                <a:cubicBezTo>
                  <a:pt x="-1132" y="213235"/>
                  <a:pt x="-180" y="217045"/>
                  <a:pt x="2678" y="219903"/>
                </a:cubicBezTo>
                <a:cubicBezTo>
                  <a:pt x="7440" y="224665"/>
                  <a:pt x="13155" y="226570"/>
                  <a:pt x="19823" y="227523"/>
                </a:cubicBezTo>
                <a:cubicBezTo>
                  <a:pt x="34110" y="230380"/>
                  <a:pt x="47445" y="227523"/>
                  <a:pt x="60780" y="222760"/>
                </a:cubicBezTo>
                <a:cubicBezTo>
                  <a:pt x="67448" y="219903"/>
                  <a:pt x="75068" y="213235"/>
                  <a:pt x="81735" y="216093"/>
                </a:cubicBezTo>
                <a:cubicBezTo>
                  <a:pt x="89355" y="218950"/>
                  <a:pt x="88403" y="229428"/>
                  <a:pt x="91260" y="237048"/>
                </a:cubicBezTo>
                <a:cubicBezTo>
                  <a:pt x="95070" y="250383"/>
                  <a:pt x="98880" y="263718"/>
                  <a:pt x="102690" y="277053"/>
                </a:cubicBezTo>
                <a:cubicBezTo>
                  <a:pt x="102690" y="278005"/>
                  <a:pt x="102690" y="278958"/>
                  <a:pt x="102690" y="280863"/>
                </a:cubicBezTo>
                <a:cubicBezTo>
                  <a:pt x="96023" y="282768"/>
                  <a:pt x="89355" y="280863"/>
                  <a:pt x="82688" y="280863"/>
                </a:cubicBezTo>
                <a:cubicBezTo>
                  <a:pt x="73163" y="279910"/>
                  <a:pt x="64590" y="279910"/>
                  <a:pt x="55065" y="278958"/>
                </a:cubicBezTo>
                <a:cubicBezTo>
                  <a:pt x="48398" y="278958"/>
                  <a:pt x="41730" y="279910"/>
                  <a:pt x="35063" y="281815"/>
                </a:cubicBezTo>
                <a:cubicBezTo>
                  <a:pt x="30300" y="283720"/>
                  <a:pt x="25538" y="286578"/>
                  <a:pt x="22680" y="290388"/>
                </a:cubicBezTo>
                <a:cubicBezTo>
                  <a:pt x="16965" y="297055"/>
                  <a:pt x="16965" y="305628"/>
                  <a:pt x="23633" y="312295"/>
                </a:cubicBezTo>
                <a:cubicBezTo>
                  <a:pt x="27443" y="317058"/>
                  <a:pt x="32205" y="319915"/>
                  <a:pt x="37920" y="321820"/>
                </a:cubicBezTo>
                <a:cubicBezTo>
                  <a:pt x="53160" y="327535"/>
                  <a:pt x="68400" y="330393"/>
                  <a:pt x="85545" y="327535"/>
                </a:cubicBezTo>
                <a:cubicBezTo>
                  <a:pt x="93165" y="325630"/>
                  <a:pt x="99833" y="321820"/>
                  <a:pt x="107453" y="322773"/>
                </a:cubicBezTo>
                <a:cubicBezTo>
                  <a:pt x="110310" y="340870"/>
                  <a:pt x="112215" y="369445"/>
                  <a:pt x="110310" y="380875"/>
                </a:cubicBezTo>
                <a:cubicBezTo>
                  <a:pt x="103643" y="382780"/>
                  <a:pt x="97928" y="378970"/>
                  <a:pt x="92213" y="377065"/>
                </a:cubicBezTo>
                <a:cubicBezTo>
                  <a:pt x="82688" y="373255"/>
                  <a:pt x="72210" y="370398"/>
                  <a:pt x="62685" y="368493"/>
                </a:cubicBezTo>
                <a:cubicBezTo>
                  <a:pt x="55065" y="367540"/>
                  <a:pt x="47445" y="367540"/>
                  <a:pt x="40778" y="370398"/>
                </a:cubicBezTo>
                <a:cubicBezTo>
                  <a:pt x="29348" y="375160"/>
                  <a:pt x="26490" y="385638"/>
                  <a:pt x="34110" y="396115"/>
                </a:cubicBezTo>
                <a:cubicBezTo>
                  <a:pt x="39825" y="403735"/>
                  <a:pt x="47445" y="408498"/>
                  <a:pt x="56018" y="412308"/>
                </a:cubicBezTo>
                <a:cubicBezTo>
                  <a:pt x="68400" y="417070"/>
                  <a:pt x="80783" y="418975"/>
                  <a:pt x="93165" y="418975"/>
                </a:cubicBezTo>
                <a:cubicBezTo>
                  <a:pt x="116025" y="418975"/>
                  <a:pt x="114120" y="418975"/>
                  <a:pt x="112215" y="441835"/>
                </a:cubicBezTo>
                <a:cubicBezTo>
                  <a:pt x="108405" y="451360"/>
                  <a:pt x="106500" y="458028"/>
                  <a:pt x="105548" y="465648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rawing 23">
            <a:extLst>
              <a:ext uri="{FF2B5EF4-FFF2-40B4-BE49-F238E27FC236}">
                <a16:creationId xmlns:a16="http://schemas.microsoft.com/office/drawing/2014/main" id="{64019107-DBA1-4871-BF88-684315B1111D}"/>
              </a:ext>
            </a:extLst>
          </p:cNvPr>
          <p:cNvSpPr/>
          <p:nvPr/>
        </p:nvSpPr>
        <p:spPr>
          <a:xfrm rot="11188679">
            <a:off x="310049" y="21044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Drawing 39">
            <a:extLst>
              <a:ext uri="{FF2B5EF4-FFF2-40B4-BE49-F238E27FC236}">
                <a16:creationId xmlns:a16="http://schemas.microsoft.com/office/drawing/2014/main" id="{DD0D2280-27EF-4864-853F-C68160BFB0A5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64F71B55-F7CF-48FC-A65A-896C8070E08A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97EDF6F3-1FB3-4AD4-A3F2-61035B4A8BA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994422F-02CF-4186-A6B5-F1CA43BE8C33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E8DEF340-A5A4-4FF9-A214-7A67A55C74B7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05A246-385C-409D-B5F7-1ABDC4E9C18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CCE5332-6A60-4041-9AF2-0856289BCA7C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B307D61-E971-46C5-B4A2-8FB00D99FCBA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225C3CA6-65EE-441A-AA0B-49C6D2A8DED2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21A92CC2-AE95-41E2-B087-8E66D7BFD13A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Rectangle 661">
            <a:extLst>
              <a:ext uri="{FF2B5EF4-FFF2-40B4-BE49-F238E27FC236}">
                <a16:creationId xmlns:a16="http://schemas.microsoft.com/office/drawing/2014/main" id="{1CB4DC94-E107-41E5-9CEB-52A19E91133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Drawing 10">
            <a:extLst>
              <a:ext uri="{FF2B5EF4-FFF2-40B4-BE49-F238E27FC236}">
                <a16:creationId xmlns:a16="http://schemas.microsoft.com/office/drawing/2014/main" id="{5BC6C5BE-67BF-40CC-97F4-3E700EC3C10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407DFB-1B1C-4796-9198-51AEE2277EEB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CEFEA7BF-18E2-486C-9A30-9B47A56503F9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016F301C-773D-4A5A-9839-B80AA4F7EFCA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224AA44E-351F-49D7-847F-34EE590E365A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2286AB2-C7EC-4C57-A107-3067203E4505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8CA4ECA4-C7BD-4EFB-A740-1B2DC9F3C535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6AB3CC12-57DD-4C3F-A445-D1B3CA3EE03B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8260599A-9B97-4C33-BB1E-D335A2A58C39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3D471AB8-4110-4E2C-BD06-DF78980BF30A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10618" r="10618"/>
          <a:stretch>
            <a:fillRect/>
          </a:stretch>
        </p:blipFill>
        <p:spPr/>
      </p:pic>
      <p:pic>
        <p:nvPicPr>
          <p:cNvPr id="10" name="Drawing 9" descr="Picture looks like as reptile, animal, lizard, sits&#10;&#10;">
            <a:extLst>
              <a:ext uri="{FF2B5EF4-FFF2-40B4-BE49-F238E27FC236}">
                <a16:creationId xmlns:a16="http://schemas.microsoft.com/office/drawing/2014/main" id="{48FB9E4A-C3EF-4D93-9F06-B51F15F6D544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11" r="4811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8243207" cy="1148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70577" y="290879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666750" y="3429000"/>
            <a:ext cx="3535595" cy="15748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670577" y="233780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68" name="Drawing 34">
            <a:extLst>
              <a:ext uri="{FF2B5EF4-FFF2-40B4-BE49-F238E27FC236}">
                <a16:creationId xmlns:a16="http://schemas.microsoft.com/office/drawing/2014/main" id="{62972C10-EC1C-46F3-A50F-FCE5B30BD417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ffffff"/>
          </a:solidFill>
        </p:grpSpPr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AE28560-7270-4E36-B452-701C059112A3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209F766-B156-4502-A193-6A993AAB0EBB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914E4287-6942-401F-8FB2-D2A32B103B07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23">
            <a:extLst>
              <a:ext uri="{FF2B5EF4-FFF2-40B4-BE49-F238E27FC236}">
                <a16:creationId xmlns:a16="http://schemas.microsoft.com/office/drawing/2014/main" id="{E5BA90A6-B042-4834-A649-D965FB615589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3">
            <a:extLst>
              <a:ext uri="{FF2B5EF4-FFF2-40B4-BE49-F238E27FC236}">
                <a16:creationId xmlns:a16="http://schemas.microsoft.com/office/drawing/2014/main" id="{27D5AC8D-5ECE-4F9E-B83D-B029D157B050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60675A-D7F3-4C92-945D-EF6F7458042A}"/>
              </a:ext>
            </a:extLst>
          </p:cNvPr>
          <p:cNvSpPr/>
          <p:nvPr/>
        </p:nvSpPr>
        <p:spPr>
          <a:xfrm>
            <a:off x="4827413" y="4747400"/>
            <a:ext cx="615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BC4D9-4A06-4EAE-821B-9B57B007632F}"/>
              </a:ext>
            </a:extLst>
          </p:cNvPr>
          <p:cNvSpPr/>
          <p:nvPr/>
        </p:nvSpPr>
        <p:spPr>
          <a:xfrm>
            <a:off x="8327830" y="4747400"/>
            <a:ext cx="6687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19">
            <a:extLst>
              <a:ext uri="{FF2B5EF4-FFF2-40B4-BE49-F238E27FC236}">
                <a16:creationId xmlns:a16="http://schemas.microsoft.com/office/drawing/2014/main" id="{B1F9ED38-CC3C-4C4B-9C2D-232C873B9B91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3">
            <a:extLst>
              <a:ext uri="{FF2B5EF4-FFF2-40B4-BE49-F238E27FC236}">
                <a16:creationId xmlns:a16="http://schemas.microsoft.com/office/drawing/2014/main" id="{55794178-5372-464D-92DA-25E89D1B2930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3">
            <a:extLst>
              <a:ext uri="{FF2B5EF4-FFF2-40B4-BE49-F238E27FC236}">
                <a16:creationId xmlns:a16="http://schemas.microsoft.com/office/drawing/2014/main" id="{A425F78B-B0C3-4D07-83BB-67C06BD4A134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61" name="Shape 2617">
            <a:extLst>
              <a:ext uri="{FF2B5EF4-FFF2-40B4-BE49-F238E27FC236}">
                <a16:creationId xmlns:a16="http://schemas.microsoft.com/office/drawing/2014/main" id="{501D979F-CD17-402F-9555-F7F015522234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63" name="Shape 2772">
            <a:extLst>
              <a:ext uri="{FF2B5EF4-FFF2-40B4-BE49-F238E27FC236}">
                <a16:creationId xmlns:a16="http://schemas.microsoft.com/office/drawing/2014/main" id="{CB132981-A90B-491B-B03B-E621D0C1205C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" name="Drawing 27" descr="Picture looks like as reptile, lizard, animal, sits&#10;&#10;">
            <a:extLst>
              <a:ext uri="{FF2B5EF4-FFF2-40B4-BE49-F238E27FC236}">
                <a16:creationId xmlns:a16="http://schemas.microsoft.com/office/drawing/2014/main" id="{9E5BC512-3A01-4693-9E36-9ECDDD8756CD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8767" r="8767"/>
          <a:stretch>
            <a:fillRect/>
          </a:stretch>
        </p:blipFill>
        <p:spPr/>
      </p:pic>
      <p:grpSp>
        <p:nvGrpSpPr>
          <p:cNvPr id="5" name="Drawing 1">
            <a:extLst>
              <a:ext uri="{FF2B5EF4-FFF2-40B4-BE49-F238E27FC236}">
                <a16:creationId xmlns:a16="http://schemas.microsoft.com/office/drawing/2014/main" id="{285CCB9A-F09E-47C6-BAE6-AFB5E37A095D}"/>
              </a:ext>
            </a:extLst>
          </p:cNvPr>
          <p:cNvGrpSpPr/>
          <p:nvPr/>
        </p:nvGrpSpPr>
        <p:grpSpPr>
          <a:xfrm>
            <a:off x="9070047" y="1465259"/>
            <a:ext cx="5219328" cy="4454755"/>
            <a:chOff x="9070047" y="1465259"/>
            <a:chExt cx="5219328" cy="4454755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E5238F8B-039E-4535-948C-314A00F2D695}"/>
                </a:ext>
              </a:extLst>
            </p:cNvPr>
            <p:cNvSpPr/>
            <p:nvPr/>
          </p:nvSpPr>
          <p:spPr>
            <a:xfrm>
              <a:off x="9070047" y="1506862"/>
              <a:ext cx="5219328" cy="4413151"/>
            </a:xfrm>
            <a:custGeom>
              <a:avLst/>
              <a:gdLst>
                <a:gd name="connsiteX0" fmla="*/ 1289984 w 5219328"/>
                <a:gd name="connsiteY0" fmla="*/ 4263197 h 4413151"/>
                <a:gd name="connsiteX1" fmla="*/ 1256614 w 5219328"/>
                <a:gd name="connsiteY1" fmla="*/ 4303241 h 4413151"/>
                <a:gd name="connsiteX2" fmla="*/ 1163176 w 5219328"/>
                <a:gd name="connsiteY2" fmla="*/ 4296567 h 4413151"/>
                <a:gd name="connsiteX3" fmla="*/ 1109783 w 5219328"/>
                <a:gd name="connsiteY3" fmla="*/ 4296567 h 4413151"/>
                <a:gd name="connsiteX4" fmla="*/ 1043042 w 5219328"/>
                <a:gd name="connsiteY4" fmla="*/ 4269871 h 4413151"/>
                <a:gd name="connsiteX5" fmla="*/ 1036368 w 5219328"/>
                <a:gd name="connsiteY5" fmla="*/ 4163085 h 4413151"/>
                <a:gd name="connsiteX6" fmla="*/ 1069739 w 5219328"/>
                <a:gd name="connsiteY6" fmla="*/ 3702571 h 4413151"/>
                <a:gd name="connsiteX7" fmla="*/ 1209895 w 5219328"/>
                <a:gd name="connsiteY7" fmla="*/ 2634714 h 4413151"/>
                <a:gd name="connsiteX8" fmla="*/ 1249940 w 5219328"/>
                <a:gd name="connsiteY8" fmla="*/ 2367750 h 4413151"/>
                <a:gd name="connsiteX9" fmla="*/ 1209895 w 5219328"/>
                <a:gd name="connsiteY9" fmla="*/ 2321031 h 4413151"/>
                <a:gd name="connsiteX10" fmla="*/ 976301 w 5219328"/>
                <a:gd name="connsiteY10" fmla="*/ 2387772 h 4413151"/>
                <a:gd name="connsiteX11" fmla="*/ 909560 w 5219328"/>
                <a:gd name="connsiteY11" fmla="*/ 2441165 h 4413151"/>
                <a:gd name="connsiteX12" fmla="*/ 836145 w 5219328"/>
                <a:gd name="connsiteY12" fmla="*/ 2421143 h 4413151"/>
                <a:gd name="connsiteX13" fmla="*/ 822797 w 5219328"/>
                <a:gd name="connsiteY13" fmla="*/ 2401120 h 4413151"/>
                <a:gd name="connsiteX14" fmla="*/ 736033 w 5219328"/>
                <a:gd name="connsiteY14" fmla="*/ 2367750 h 4413151"/>
                <a:gd name="connsiteX15" fmla="*/ 669292 w 5219328"/>
                <a:gd name="connsiteY15" fmla="*/ 2307683 h 4413151"/>
                <a:gd name="connsiteX16" fmla="*/ 649270 w 5219328"/>
                <a:gd name="connsiteY16" fmla="*/ 2247616 h 4413151"/>
                <a:gd name="connsiteX17" fmla="*/ 922908 w 5219328"/>
                <a:gd name="connsiteY17" fmla="*/ 2000674 h 4413151"/>
                <a:gd name="connsiteX18" fmla="*/ 1183199 w 5219328"/>
                <a:gd name="connsiteY18" fmla="*/ 1960629 h 4413151"/>
                <a:gd name="connsiteX19" fmla="*/ 1243266 w 5219328"/>
                <a:gd name="connsiteY19" fmla="*/ 1953955 h 4413151"/>
                <a:gd name="connsiteX20" fmla="*/ 1263288 w 5219328"/>
                <a:gd name="connsiteY20" fmla="*/ 1927259 h 4413151"/>
                <a:gd name="connsiteX21" fmla="*/ 1203221 w 5219328"/>
                <a:gd name="connsiteY21" fmla="*/ 1820473 h 4413151"/>
                <a:gd name="connsiteX22" fmla="*/ 882864 w 5219328"/>
                <a:gd name="connsiteY22" fmla="*/ 1880540 h 4413151"/>
                <a:gd name="connsiteX23" fmla="*/ 822797 w 5219328"/>
                <a:gd name="connsiteY23" fmla="*/ 1920584 h 4413151"/>
                <a:gd name="connsiteX24" fmla="*/ 756056 w 5219328"/>
                <a:gd name="connsiteY24" fmla="*/ 1900562 h 4413151"/>
                <a:gd name="connsiteX25" fmla="*/ 702663 w 5219328"/>
                <a:gd name="connsiteY25" fmla="*/ 1827147 h 4413151"/>
                <a:gd name="connsiteX26" fmla="*/ 675966 w 5219328"/>
                <a:gd name="connsiteY26" fmla="*/ 1787102 h 4413151"/>
                <a:gd name="connsiteX27" fmla="*/ 635922 w 5219328"/>
                <a:gd name="connsiteY27" fmla="*/ 1720361 h 4413151"/>
                <a:gd name="connsiteX28" fmla="*/ 629248 w 5219328"/>
                <a:gd name="connsiteY28" fmla="*/ 1653620 h 4413151"/>
                <a:gd name="connsiteX29" fmla="*/ 942931 w 5219328"/>
                <a:gd name="connsiteY29" fmla="*/ 1473419 h 4413151"/>
                <a:gd name="connsiteX30" fmla="*/ 1156502 w 5219328"/>
                <a:gd name="connsiteY30" fmla="*/ 1446723 h 4413151"/>
                <a:gd name="connsiteX31" fmla="*/ 1276636 w 5219328"/>
                <a:gd name="connsiteY31" fmla="*/ 1446723 h 4413151"/>
                <a:gd name="connsiteX32" fmla="*/ 1310007 w 5219328"/>
                <a:gd name="connsiteY32" fmla="*/ 1406678 h 4413151"/>
                <a:gd name="connsiteX33" fmla="*/ 1169850 w 5219328"/>
                <a:gd name="connsiteY33" fmla="*/ 1113017 h 4413151"/>
                <a:gd name="connsiteX34" fmla="*/ 902886 w 5219328"/>
                <a:gd name="connsiteY34" fmla="*/ 1019580 h 4413151"/>
                <a:gd name="connsiteX35" fmla="*/ 682640 w 5219328"/>
                <a:gd name="connsiteY35" fmla="*/ 1012906 h 4413151"/>
                <a:gd name="connsiteX36" fmla="*/ 235475 w 5219328"/>
                <a:gd name="connsiteY36" fmla="*/ 859401 h 4413151"/>
                <a:gd name="connsiteX37" fmla="*/ 288868 w 5219328"/>
                <a:gd name="connsiteY37" fmla="*/ 819356 h 4413151"/>
                <a:gd name="connsiteX38" fmla="*/ 469069 w 5219328"/>
                <a:gd name="connsiteY38" fmla="*/ 699222 h 4413151"/>
                <a:gd name="connsiteX39" fmla="*/ 509114 w 5219328"/>
                <a:gd name="connsiteY39" fmla="*/ 639155 h 4413151"/>
                <a:gd name="connsiteX40" fmla="*/ 482417 w 5219328"/>
                <a:gd name="connsiteY40" fmla="*/ 605785 h 4413151"/>
                <a:gd name="connsiteX41" fmla="*/ 395654 w 5219328"/>
                <a:gd name="connsiteY41" fmla="*/ 639155 h 4413151"/>
                <a:gd name="connsiteX42" fmla="*/ 188756 w 5219328"/>
                <a:gd name="connsiteY42" fmla="*/ 739267 h 4413151"/>
                <a:gd name="connsiteX43" fmla="*/ 88645 w 5219328"/>
                <a:gd name="connsiteY43" fmla="*/ 705897 h 4413151"/>
                <a:gd name="connsiteX44" fmla="*/ 222127 w 5219328"/>
                <a:gd name="connsiteY44" fmla="*/ 105227 h 4413151"/>
                <a:gd name="connsiteX45" fmla="*/ 529136 w 5219328"/>
                <a:gd name="connsiteY45" fmla="*/ 5115 h 4413151"/>
                <a:gd name="connsiteX46" fmla="*/ 976301 w 5219328"/>
                <a:gd name="connsiteY46" fmla="*/ 38486 h 4413151"/>
                <a:gd name="connsiteX47" fmla="*/ 1723801 w 5219328"/>
                <a:gd name="connsiteY47" fmla="*/ 312124 h 4413151"/>
                <a:gd name="connsiteX48" fmla="*/ 2264404 w 5219328"/>
                <a:gd name="connsiteY48" fmla="*/ 772638 h 4413151"/>
                <a:gd name="connsiteX49" fmla="*/ 2377864 w 5219328"/>
                <a:gd name="connsiteY49" fmla="*/ 946164 h 4413151"/>
                <a:gd name="connsiteX50" fmla="*/ 2784985 w 5219328"/>
                <a:gd name="connsiteY50" fmla="*/ 1693665 h 4413151"/>
                <a:gd name="connsiteX51" fmla="*/ 3125364 w 5219328"/>
                <a:gd name="connsiteY51" fmla="*/ 2334379 h 4413151"/>
                <a:gd name="connsiteX52" fmla="*/ 3432374 w 5219328"/>
                <a:gd name="connsiteY52" fmla="*/ 2768196 h 4413151"/>
                <a:gd name="connsiteX53" fmla="*/ 4580320 w 5219328"/>
                <a:gd name="connsiteY53" fmla="*/ 3662527 h 4413151"/>
                <a:gd name="connsiteX54" fmla="*/ 5094227 w 5219328"/>
                <a:gd name="connsiteY54" fmla="*/ 3882772 h 4413151"/>
                <a:gd name="connsiteX55" fmla="*/ 5194339 w 5219328"/>
                <a:gd name="connsiteY55" fmla="*/ 3929491 h 4413151"/>
                <a:gd name="connsiteX56" fmla="*/ 5207687 w 5219328"/>
                <a:gd name="connsiteY56" fmla="*/ 4016255 h 4413151"/>
                <a:gd name="connsiteX57" fmla="*/ 5120923 w 5219328"/>
                <a:gd name="connsiteY57" fmla="*/ 4096344 h 4413151"/>
                <a:gd name="connsiteX58" fmla="*/ 4807240 w 5219328"/>
                <a:gd name="connsiteY58" fmla="*/ 4249849 h 4413151"/>
                <a:gd name="connsiteX59" fmla="*/ 3866191 w 5219328"/>
                <a:gd name="connsiteY59" fmla="*/ 4390005 h 4413151"/>
                <a:gd name="connsiteX60" fmla="*/ 3085320 w 5219328"/>
                <a:gd name="connsiteY60" fmla="*/ 4283219 h 4413151"/>
                <a:gd name="connsiteX61" fmla="*/ 2324471 w 5219328"/>
                <a:gd name="connsiteY61" fmla="*/ 4042951 h 4413151"/>
                <a:gd name="connsiteX62" fmla="*/ 2251056 w 5219328"/>
                <a:gd name="connsiteY62" fmla="*/ 4076322 h 4413151"/>
                <a:gd name="connsiteX63" fmla="*/ 2150945 w 5219328"/>
                <a:gd name="connsiteY63" fmla="*/ 4296567 h 4413151"/>
                <a:gd name="connsiteX64" fmla="*/ 2104226 w 5219328"/>
                <a:gd name="connsiteY64" fmla="*/ 4383331 h 4413151"/>
                <a:gd name="connsiteX65" fmla="*/ 2010788 w 5219328"/>
                <a:gd name="connsiteY65" fmla="*/ 4396679 h 4413151"/>
                <a:gd name="connsiteX66" fmla="*/ 1957395 w 5219328"/>
                <a:gd name="connsiteY66" fmla="*/ 4396679 h 4413151"/>
                <a:gd name="connsiteX67" fmla="*/ 1883980 w 5219328"/>
                <a:gd name="connsiteY67" fmla="*/ 4383331 h 4413151"/>
                <a:gd name="connsiteX68" fmla="*/ 1823913 w 5219328"/>
                <a:gd name="connsiteY68" fmla="*/ 4376656 h 4413151"/>
                <a:gd name="connsiteX69" fmla="*/ 1750498 w 5219328"/>
                <a:gd name="connsiteY69" fmla="*/ 4329938 h 4413151"/>
                <a:gd name="connsiteX70" fmla="*/ 1770520 w 5219328"/>
                <a:gd name="connsiteY70" fmla="*/ 4176433 h 4413151"/>
                <a:gd name="connsiteX71" fmla="*/ 1790542 w 5219328"/>
                <a:gd name="connsiteY71" fmla="*/ 4036277 h 4413151"/>
                <a:gd name="connsiteX72" fmla="*/ 1797217 w 5219328"/>
                <a:gd name="connsiteY72" fmla="*/ 3976210 h 4413151"/>
                <a:gd name="connsiteX73" fmla="*/ 1730476 w 5219328"/>
                <a:gd name="connsiteY73" fmla="*/ 3889447 h 4413151"/>
                <a:gd name="connsiteX74" fmla="*/ 1650386 w 5219328"/>
                <a:gd name="connsiteY74" fmla="*/ 3869424 h 4413151"/>
                <a:gd name="connsiteX75" fmla="*/ 1523578 w 5219328"/>
                <a:gd name="connsiteY75" fmla="*/ 3949514 h 4413151"/>
                <a:gd name="connsiteX76" fmla="*/ 1470185 w 5219328"/>
                <a:gd name="connsiteY76" fmla="*/ 4176433 h 4413151"/>
                <a:gd name="connsiteX77" fmla="*/ 1436815 w 5219328"/>
                <a:gd name="connsiteY77" fmla="*/ 4303241 h 4413151"/>
                <a:gd name="connsiteX78" fmla="*/ 1330029 w 5219328"/>
                <a:gd name="connsiteY78" fmla="*/ 4323264 h 4413151"/>
                <a:gd name="connsiteX79" fmla="*/ 1289984 w 5219328"/>
                <a:gd name="connsiteY79" fmla="*/ 4263197 h 441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219328" h="4413151">
                  <a:moveTo>
                    <a:pt x="1289984" y="4263197"/>
                  </a:moveTo>
                  <a:cubicBezTo>
                    <a:pt x="1269962" y="4289893"/>
                    <a:pt x="1263288" y="4296567"/>
                    <a:pt x="1256614" y="4303241"/>
                  </a:cubicBezTo>
                  <a:cubicBezTo>
                    <a:pt x="1216569" y="4343286"/>
                    <a:pt x="1203221" y="4349960"/>
                    <a:pt x="1163176" y="4296567"/>
                  </a:cubicBezTo>
                  <a:cubicBezTo>
                    <a:pt x="1136480" y="4269871"/>
                    <a:pt x="1129806" y="4276545"/>
                    <a:pt x="1109783" y="4296567"/>
                  </a:cubicBezTo>
                  <a:cubicBezTo>
                    <a:pt x="1076413" y="4323264"/>
                    <a:pt x="1043042" y="4309915"/>
                    <a:pt x="1043042" y="4269871"/>
                  </a:cubicBezTo>
                  <a:cubicBezTo>
                    <a:pt x="1036368" y="4236500"/>
                    <a:pt x="1036368" y="4196456"/>
                    <a:pt x="1036368" y="4163085"/>
                  </a:cubicBezTo>
                  <a:cubicBezTo>
                    <a:pt x="1036368" y="4009581"/>
                    <a:pt x="1049716" y="3856076"/>
                    <a:pt x="1069739" y="3702571"/>
                  </a:cubicBezTo>
                  <a:cubicBezTo>
                    <a:pt x="1116458" y="3348844"/>
                    <a:pt x="1163176" y="2988442"/>
                    <a:pt x="1209895" y="2634714"/>
                  </a:cubicBezTo>
                  <a:cubicBezTo>
                    <a:pt x="1223243" y="2547951"/>
                    <a:pt x="1236591" y="2461187"/>
                    <a:pt x="1249940" y="2367750"/>
                  </a:cubicBezTo>
                  <a:cubicBezTo>
                    <a:pt x="1256614" y="2334379"/>
                    <a:pt x="1243266" y="2321031"/>
                    <a:pt x="1209895" y="2321031"/>
                  </a:cubicBezTo>
                  <a:cubicBezTo>
                    <a:pt x="1123132" y="2314357"/>
                    <a:pt x="1043042" y="2321031"/>
                    <a:pt x="976301" y="2387772"/>
                  </a:cubicBezTo>
                  <a:cubicBezTo>
                    <a:pt x="956279" y="2407794"/>
                    <a:pt x="936257" y="2421143"/>
                    <a:pt x="909560" y="2441165"/>
                  </a:cubicBezTo>
                  <a:cubicBezTo>
                    <a:pt x="882864" y="2461187"/>
                    <a:pt x="869515" y="2454513"/>
                    <a:pt x="836145" y="2421143"/>
                  </a:cubicBezTo>
                  <a:cubicBezTo>
                    <a:pt x="829471" y="2414468"/>
                    <a:pt x="829471" y="2407794"/>
                    <a:pt x="822797" y="2401120"/>
                  </a:cubicBezTo>
                  <a:cubicBezTo>
                    <a:pt x="796100" y="2381098"/>
                    <a:pt x="756056" y="2407794"/>
                    <a:pt x="736033" y="2367750"/>
                  </a:cubicBezTo>
                  <a:cubicBezTo>
                    <a:pt x="722685" y="2334379"/>
                    <a:pt x="702663" y="2314357"/>
                    <a:pt x="669292" y="2307683"/>
                  </a:cubicBezTo>
                  <a:cubicBezTo>
                    <a:pt x="642596" y="2301009"/>
                    <a:pt x="635922" y="2267638"/>
                    <a:pt x="649270" y="2247616"/>
                  </a:cubicBezTo>
                  <a:cubicBezTo>
                    <a:pt x="709337" y="2134156"/>
                    <a:pt x="789426" y="2040718"/>
                    <a:pt x="922908" y="2000674"/>
                  </a:cubicBezTo>
                  <a:cubicBezTo>
                    <a:pt x="1009672" y="1973977"/>
                    <a:pt x="1096435" y="1967303"/>
                    <a:pt x="1183199" y="1960629"/>
                  </a:cubicBezTo>
                  <a:cubicBezTo>
                    <a:pt x="1203221" y="1960629"/>
                    <a:pt x="1223243" y="1960629"/>
                    <a:pt x="1243266" y="1953955"/>
                  </a:cubicBezTo>
                  <a:cubicBezTo>
                    <a:pt x="1249940" y="1953955"/>
                    <a:pt x="1263288" y="1940607"/>
                    <a:pt x="1263288" y="1927259"/>
                  </a:cubicBezTo>
                  <a:cubicBezTo>
                    <a:pt x="1283310" y="1860517"/>
                    <a:pt x="1263288" y="1833821"/>
                    <a:pt x="1203221" y="1820473"/>
                  </a:cubicBezTo>
                  <a:cubicBezTo>
                    <a:pt x="1089761" y="1800450"/>
                    <a:pt x="976301" y="1807125"/>
                    <a:pt x="882864" y="1880540"/>
                  </a:cubicBezTo>
                  <a:cubicBezTo>
                    <a:pt x="862841" y="1893888"/>
                    <a:pt x="842819" y="1913910"/>
                    <a:pt x="822797" y="1920584"/>
                  </a:cubicBezTo>
                  <a:cubicBezTo>
                    <a:pt x="789426" y="1940607"/>
                    <a:pt x="762730" y="1933933"/>
                    <a:pt x="756056" y="1900562"/>
                  </a:cubicBezTo>
                  <a:cubicBezTo>
                    <a:pt x="749381" y="1867192"/>
                    <a:pt x="736033" y="1840495"/>
                    <a:pt x="702663" y="1827147"/>
                  </a:cubicBezTo>
                  <a:cubicBezTo>
                    <a:pt x="689315" y="1820473"/>
                    <a:pt x="675966" y="1807125"/>
                    <a:pt x="675966" y="1787102"/>
                  </a:cubicBezTo>
                  <a:cubicBezTo>
                    <a:pt x="675966" y="1753732"/>
                    <a:pt x="662618" y="1740384"/>
                    <a:pt x="635922" y="1720361"/>
                  </a:cubicBezTo>
                  <a:cubicBezTo>
                    <a:pt x="602551" y="1720361"/>
                    <a:pt x="602551" y="1680316"/>
                    <a:pt x="629248" y="1653620"/>
                  </a:cubicBezTo>
                  <a:cubicBezTo>
                    <a:pt x="716011" y="1566857"/>
                    <a:pt x="822797" y="1513464"/>
                    <a:pt x="942931" y="1473419"/>
                  </a:cubicBezTo>
                  <a:cubicBezTo>
                    <a:pt x="1016346" y="1453397"/>
                    <a:pt x="1083087" y="1446723"/>
                    <a:pt x="1156502" y="1446723"/>
                  </a:cubicBezTo>
                  <a:cubicBezTo>
                    <a:pt x="1196547" y="1446723"/>
                    <a:pt x="1236591" y="1446723"/>
                    <a:pt x="1276636" y="1446723"/>
                  </a:cubicBezTo>
                  <a:cubicBezTo>
                    <a:pt x="1303333" y="1446723"/>
                    <a:pt x="1310007" y="1433374"/>
                    <a:pt x="1310007" y="1406678"/>
                  </a:cubicBezTo>
                  <a:cubicBezTo>
                    <a:pt x="1310007" y="1286544"/>
                    <a:pt x="1269962" y="1186432"/>
                    <a:pt x="1169850" y="1113017"/>
                  </a:cubicBezTo>
                  <a:cubicBezTo>
                    <a:pt x="1089761" y="1052950"/>
                    <a:pt x="996324" y="1019580"/>
                    <a:pt x="902886" y="1019580"/>
                  </a:cubicBezTo>
                  <a:cubicBezTo>
                    <a:pt x="829471" y="1019580"/>
                    <a:pt x="756056" y="1019580"/>
                    <a:pt x="682640" y="1012906"/>
                  </a:cubicBezTo>
                  <a:cubicBezTo>
                    <a:pt x="509114" y="1006231"/>
                    <a:pt x="355609" y="952839"/>
                    <a:pt x="235475" y="859401"/>
                  </a:cubicBezTo>
                  <a:cubicBezTo>
                    <a:pt x="242149" y="832705"/>
                    <a:pt x="268846" y="826031"/>
                    <a:pt x="288868" y="819356"/>
                  </a:cubicBezTo>
                  <a:cubicBezTo>
                    <a:pt x="355609" y="785986"/>
                    <a:pt x="415676" y="745941"/>
                    <a:pt x="469069" y="699222"/>
                  </a:cubicBezTo>
                  <a:cubicBezTo>
                    <a:pt x="489091" y="679200"/>
                    <a:pt x="502439" y="665852"/>
                    <a:pt x="509114" y="639155"/>
                  </a:cubicBezTo>
                  <a:cubicBezTo>
                    <a:pt x="515788" y="625807"/>
                    <a:pt x="495765" y="605785"/>
                    <a:pt x="482417" y="605785"/>
                  </a:cubicBezTo>
                  <a:cubicBezTo>
                    <a:pt x="449047" y="605785"/>
                    <a:pt x="422350" y="619133"/>
                    <a:pt x="395654" y="639155"/>
                  </a:cubicBezTo>
                  <a:cubicBezTo>
                    <a:pt x="328913" y="679200"/>
                    <a:pt x="262172" y="712571"/>
                    <a:pt x="188756" y="739267"/>
                  </a:cubicBezTo>
                  <a:cubicBezTo>
                    <a:pt x="135363" y="759289"/>
                    <a:pt x="122015" y="752615"/>
                    <a:pt x="88645" y="705897"/>
                  </a:cubicBezTo>
                  <a:cubicBezTo>
                    <a:pt x="-64860" y="465629"/>
                    <a:pt x="-18141" y="265405"/>
                    <a:pt x="222127" y="105227"/>
                  </a:cubicBezTo>
                  <a:cubicBezTo>
                    <a:pt x="315564" y="45160"/>
                    <a:pt x="415676" y="11789"/>
                    <a:pt x="529136" y="5115"/>
                  </a:cubicBezTo>
                  <a:cubicBezTo>
                    <a:pt x="675966" y="-8233"/>
                    <a:pt x="829471" y="5115"/>
                    <a:pt x="976301" y="38486"/>
                  </a:cubicBezTo>
                  <a:cubicBezTo>
                    <a:pt x="1236591" y="98553"/>
                    <a:pt x="1483534" y="198664"/>
                    <a:pt x="1723801" y="312124"/>
                  </a:cubicBezTo>
                  <a:cubicBezTo>
                    <a:pt x="1944047" y="418910"/>
                    <a:pt x="2117574" y="572414"/>
                    <a:pt x="2264404" y="772638"/>
                  </a:cubicBezTo>
                  <a:cubicBezTo>
                    <a:pt x="2304449" y="826031"/>
                    <a:pt x="2344494" y="886097"/>
                    <a:pt x="2377864" y="946164"/>
                  </a:cubicBezTo>
                  <a:cubicBezTo>
                    <a:pt x="2518021" y="1193107"/>
                    <a:pt x="2664851" y="1433374"/>
                    <a:pt x="2784985" y="1693665"/>
                  </a:cubicBezTo>
                  <a:cubicBezTo>
                    <a:pt x="2885097" y="1913910"/>
                    <a:pt x="3005230" y="2127482"/>
                    <a:pt x="3125364" y="2334379"/>
                  </a:cubicBezTo>
                  <a:cubicBezTo>
                    <a:pt x="3218802" y="2487884"/>
                    <a:pt x="3318914" y="2628040"/>
                    <a:pt x="3432374" y="2768196"/>
                  </a:cubicBezTo>
                  <a:cubicBezTo>
                    <a:pt x="3746056" y="3148620"/>
                    <a:pt x="4133155" y="3448955"/>
                    <a:pt x="4580320" y="3662527"/>
                  </a:cubicBezTo>
                  <a:cubicBezTo>
                    <a:pt x="4747173" y="3742616"/>
                    <a:pt x="4920700" y="3816031"/>
                    <a:pt x="5094227" y="3882772"/>
                  </a:cubicBezTo>
                  <a:cubicBezTo>
                    <a:pt x="5127597" y="3896121"/>
                    <a:pt x="5160968" y="3909469"/>
                    <a:pt x="5194339" y="3929491"/>
                  </a:cubicBezTo>
                  <a:cubicBezTo>
                    <a:pt x="5221035" y="3949514"/>
                    <a:pt x="5227709" y="3989558"/>
                    <a:pt x="5207687" y="4016255"/>
                  </a:cubicBezTo>
                  <a:cubicBezTo>
                    <a:pt x="5180990" y="4042951"/>
                    <a:pt x="5147619" y="4076322"/>
                    <a:pt x="5120923" y="4096344"/>
                  </a:cubicBezTo>
                  <a:cubicBezTo>
                    <a:pt x="5027486" y="4163085"/>
                    <a:pt x="4920700" y="4209804"/>
                    <a:pt x="4807240" y="4249849"/>
                  </a:cubicBezTo>
                  <a:cubicBezTo>
                    <a:pt x="4500231" y="4363308"/>
                    <a:pt x="4186548" y="4396679"/>
                    <a:pt x="3866191" y="4390005"/>
                  </a:cubicBezTo>
                  <a:cubicBezTo>
                    <a:pt x="3605900" y="4383331"/>
                    <a:pt x="3345610" y="4336612"/>
                    <a:pt x="3085320" y="4283219"/>
                  </a:cubicBezTo>
                  <a:cubicBezTo>
                    <a:pt x="2825029" y="4229826"/>
                    <a:pt x="2564739" y="4163085"/>
                    <a:pt x="2324471" y="4042951"/>
                  </a:cubicBezTo>
                  <a:cubicBezTo>
                    <a:pt x="2284427" y="4022929"/>
                    <a:pt x="2271078" y="4029603"/>
                    <a:pt x="2251056" y="4076322"/>
                  </a:cubicBezTo>
                  <a:cubicBezTo>
                    <a:pt x="2217686" y="4149737"/>
                    <a:pt x="2184315" y="4223152"/>
                    <a:pt x="2150945" y="4296567"/>
                  </a:cubicBezTo>
                  <a:cubicBezTo>
                    <a:pt x="2137596" y="4323264"/>
                    <a:pt x="2124248" y="4356634"/>
                    <a:pt x="2104226" y="4383331"/>
                  </a:cubicBezTo>
                  <a:cubicBezTo>
                    <a:pt x="2077529" y="4416702"/>
                    <a:pt x="2057507" y="4423376"/>
                    <a:pt x="2010788" y="4396679"/>
                  </a:cubicBezTo>
                  <a:cubicBezTo>
                    <a:pt x="1990766" y="4383331"/>
                    <a:pt x="1977418" y="4383331"/>
                    <a:pt x="1957395" y="4396679"/>
                  </a:cubicBezTo>
                  <a:cubicBezTo>
                    <a:pt x="1930699" y="4416702"/>
                    <a:pt x="1904002" y="4410027"/>
                    <a:pt x="1883980" y="4383331"/>
                  </a:cubicBezTo>
                  <a:cubicBezTo>
                    <a:pt x="1863958" y="4356634"/>
                    <a:pt x="1850610" y="4363308"/>
                    <a:pt x="1823913" y="4376656"/>
                  </a:cubicBezTo>
                  <a:cubicBezTo>
                    <a:pt x="1770520" y="4403353"/>
                    <a:pt x="1750498" y="4390005"/>
                    <a:pt x="1750498" y="4329938"/>
                  </a:cubicBezTo>
                  <a:cubicBezTo>
                    <a:pt x="1750498" y="4276545"/>
                    <a:pt x="1763846" y="4223152"/>
                    <a:pt x="1770520" y="4176433"/>
                  </a:cubicBezTo>
                  <a:cubicBezTo>
                    <a:pt x="1777194" y="4129715"/>
                    <a:pt x="1783868" y="4082996"/>
                    <a:pt x="1790542" y="4036277"/>
                  </a:cubicBezTo>
                  <a:cubicBezTo>
                    <a:pt x="1790542" y="4016255"/>
                    <a:pt x="1797217" y="3996232"/>
                    <a:pt x="1797217" y="3976210"/>
                  </a:cubicBezTo>
                  <a:cubicBezTo>
                    <a:pt x="1797217" y="3929491"/>
                    <a:pt x="1777194" y="3896121"/>
                    <a:pt x="1730476" y="3889447"/>
                  </a:cubicBezTo>
                  <a:cubicBezTo>
                    <a:pt x="1703779" y="3882772"/>
                    <a:pt x="1677083" y="3876098"/>
                    <a:pt x="1650386" y="3869424"/>
                  </a:cubicBezTo>
                  <a:cubicBezTo>
                    <a:pt x="1576971" y="3856076"/>
                    <a:pt x="1543601" y="3876098"/>
                    <a:pt x="1523578" y="3949514"/>
                  </a:cubicBezTo>
                  <a:cubicBezTo>
                    <a:pt x="1503556" y="4022929"/>
                    <a:pt x="1490208" y="4096344"/>
                    <a:pt x="1470185" y="4176433"/>
                  </a:cubicBezTo>
                  <a:cubicBezTo>
                    <a:pt x="1456837" y="4216478"/>
                    <a:pt x="1450163" y="4263197"/>
                    <a:pt x="1436815" y="4303241"/>
                  </a:cubicBezTo>
                  <a:cubicBezTo>
                    <a:pt x="1416792" y="4343286"/>
                    <a:pt x="1376748" y="4369982"/>
                    <a:pt x="1330029" y="4323264"/>
                  </a:cubicBezTo>
                  <a:cubicBezTo>
                    <a:pt x="1310007" y="4296567"/>
                    <a:pt x="1303333" y="4283219"/>
                    <a:pt x="1289984" y="4263197"/>
                  </a:cubicBezTo>
                  <a:close/>
                </a:path>
              </a:pathLst>
            </a:custGeom>
            <a:solidFill>
              <a:schemeClr val="accent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9B1C349-E884-4487-8DC2-5433EC3C68D0}"/>
                </a:ext>
              </a:extLst>
            </p:cNvPr>
            <p:cNvSpPr/>
            <p:nvPr/>
          </p:nvSpPr>
          <p:spPr>
            <a:xfrm>
              <a:off x="10286616" y="3774500"/>
              <a:ext cx="561889" cy="1618606"/>
            </a:xfrm>
            <a:custGeom>
              <a:avLst/>
              <a:gdLst>
                <a:gd name="connsiteX0" fmla="*/ 266964 w 561889"/>
                <a:gd name="connsiteY0" fmla="*/ 0 h 1618606"/>
                <a:gd name="connsiteX1" fmla="*/ 293661 w 561889"/>
                <a:gd name="connsiteY1" fmla="*/ 0 h 1618606"/>
                <a:gd name="connsiteX2" fmla="*/ 407121 w 561889"/>
                <a:gd name="connsiteY2" fmla="*/ 126808 h 1618606"/>
                <a:gd name="connsiteX3" fmla="*/ 400447 w 561889"/>
                <a:gd name="connsiteY3" fmla="*/ 620692 h 1618606"/>
                <a:gd name="connsiteX4" fmla="*/ 547277 w 561889"/>
                <a:gd name="connsiteY4" fmla="*/ 1501675 h 1618606"/>
                <a:gd name="connsiteX5" fmla="*/ 560625 w 561889"/>
                <a:gd name="connsiteY5" fmla="*/ 1561742 h 1618606"/>
                <a:gd name="connsiteX6" fmla="*/ 507232 w 561889"/>
                <a:gd name="connsiteY6" fmla="*/ 1615134 h 1618606"/>
                <a:gd name="connsiteX7" fmla="*/ 193549 w 561889"/>
                <a:gd name="connsiteY7" fmla="*/ 1348170 h 1618606"/>
                <a:gd name="connsiteX8" fmla="*/ 20022 w 561889"/>
                <a:gd name="connsiteY8" fmla="*/ 667411 h 1618606"/>
                <a:gd name="connsiteX9" fmla="*/ 0 w 561889"/>
                <a:gd name="connsiteY9" fmla="*/ 133482 h 1618606"/>
                <a:gd name="connsiteX10" fmla="*/ 0 w 561889"/>
                <a:gd name="connsiteY10" fmla="*/ 73415 h 1618606"/>
                <a:gd name="connsiteX11" fmla="*/ 46719 w 561889"/>
                <a:gd name="connsiteY11" fmla="*/ 13348 h 1618606"/>
                <a:gd name="connsiteX12" fmla="*/ 266964 w 561889"/>
                <a:gd name="connsiteY12" fmla="*/ 0 h 1618606"/>
                <a:gd name="connsiteX13" fmla="*/ 266964 w 561889"/>
                <a:gd name="connsiteY13" fmla="*/ 0 h 16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889" h="1618606">
                  <a:moveTo>
                    <a:pt x="266964" y="0"/>
                  </a:moveTo>
                  <a:cubicBezTo>
                    <a:pt x="273638" y="0"/>
                    <a:pt x="280313" y="0"/>
                    <a:pt x="293661" y="0"/>
                  </a:cubicBezTo>
                  <a:cubicBezTo>
                    <a:pt x="407121" y="0"/>
                    <a:pt x="413795" y="13348"/>
                    <a:pt x="407121" y="126808"/>
                  </a:cubicBezTo>
                  <a:cubicBezTo>
                    <a:pt x="393772" y="293661"/>
                    <a:pt x="387098" y="460514"/>
                    <a:pt x="400447" y="620692"/>
                  </a:cubicBezTo>
                  <a:cubicBezTo>
                    <a:pt x="420469" y="921027"/>
                    <a:pt x="447165" y="1214688"/>
                    <a:pt x="547277" y="1501675"/>
                  </a:cubicBezTo>
                  <a:cubicBezTo>
                    <a:pt x="553951" y="1521697"/>
                    <a:pt x="560625" y="1541719"/>
                    <a:pt x="560625" y="1561742"/>
                  </a:cubicBezTo>
                  <a:cubicBezTo>
                    <a:pt x="567299" y="1601786"/>
                    <a:pt x="547277" y="1628483"/>
                    <a:pt x="507232" y="1615134"/>
                  </a:cubicBezTo>
                  <a:cubicBezTo>
                    <a:pt x="367076" y="1568416"/>
                    <a:pt x="253616" y="1495001"/>
                    <a:pt x="193549" y="1348170"/>
                  </a:cubicBezTo>
                  <a:cubicBezTo>
                    <a:pt x="106786" y="1127925"/>
                    <a:pt x="46719" y="907679"/>
                    <a:pt x="20022" y="667411"/>
                  </a:cubicBezTo>
                  <a:cubicBezTo>
                    <a:pt x="0" y="487210"/>
                    <a:pt x="0" y="313683"/>
                    <a:pt x="0" y="133482"/>
                  </a:cubicBezTo>
                  <a:cubicBezTo>
                    <a:pt x="0" y="113460"/>
                    <a:pt x="0" y="93438"/>
                    <a:pt x="0" y="73415"/>
                  </a:cubicBezTo>
                  <a:cubicBezTo>
                    <a:pt x="0" y="40045"/>
                    <a:pt x="20022" y="20023"/>
                    <a:pt x="46719" y="13348"/>
                  </a:cubicBezTo>
                  <a:cubicBezTo>
                    <a:pt x="120134" y="13348"/>
                    <a:pt x="193549" y="6674"/>
                    <a:pt x="266964" y="0"/>
                  </a:cubicBezTo>
                  <a:cubicBezTo>
                    <a:pt x="266964" y="0"/>
                    <a:pt x="266964" y="0"/>
                    <a:pt x="266964" y="0"/>
                  </a:cubicBezTo>
                  <a:close/>
                </a:path>
              </a:pathLst>
            </a:custGeom>
            <a:solidFill>
              <a:schemeClr val="accent2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2DC77F4-EA28-4858-849A-68B3D1A98072}"/>
                </a:ext>
              </a:extLst>
            </p:cNvPr>
            <p:cNvSpPr/>
            <p:nvPr/>
          </p:nvSpPr>
          <p:spPr>
            <a:xfrm>
              <a:off x="10326661" y="2888403"/>
              <a:ext cx="336004" cy="580381"/>
            </a:xfrm>
            <a:custGeom>
              <a:avLst/>
              <a:gdLst>
                <a:gd name="connsiteX0" fmla="*/ 6674 w 336004"/>
                <a:gd name="connsiteY0" fmla="*/ 478977 h 580381"/>
                <a:gd name="connsiteX1" fmla="*/ 40045 w 336004"/>
                <a:gd name="connsiteY1" fmla="*/ 65182 h 580381"/>
                <a:gd name="connsiteX2" fmla="*/ 40045 w 336004"/>
                <a:gd name="connsiteY2" fmla="*/ 38486 h 580381"/>
                <a:gd name="connsiteX3" fmla="*/ 100112 w 336004"/>
                <a:gd name="connsiteY3" fmla="*/ 5115 h 580381"/>
                <a:gd name="connsiteX4" fmla="*/ 233594 w 336004"/>
                <a:gd name="connsiteY4" fmla="*/ 105227 h 580381"/>
                <a:gd name="connsiteX5" fmla="*/ 327031 w 336004"/>
                <a:gd name="connsiteY5" fmla="*/ 478977 h 580381"/>
                <a:gd name="connsiteX6" fmla="*/ 266964 w 336004"/>
                <a:gd name="connsiteY6" fmla="*/ 545718 h 580381"/>
                <a:gd name="connsiteX7" fmla="*/ 40045 w 336004"/>
                <a:gd name="connsiteY7" fmla="*/ 579088 h 580381"/>
                <a:gd name="connsiteX8" fmla="*/ 0 w 336004"/>
                <a:gd name="connsiteY8" fmla="*/ 539044 h 580381"/>
                <a:gd name="connsiteX9" fmla="*/ 6674 w 336004"/>
                <a:gd name="connsiteY9" fmla="*/ 478977 h 580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004" h="580381">
                  <a:moveTo>
                    <a:pt x="6674" y="478977"/>
                  </a:moveTo>
                  <a:cubicBezTo>
                    <a:pt x="20022" y="338821"/>
                    <a:pt x="33371" y="198664"/>
                    <a:pt x="40045" y="65182"/>
                  </a:cubicBezTo>
                  <a:cubicBezTo>
                    <a:pt x="40045" y="58508"/>
                    <a:pt x="40045" y="51834"/>
                    <a:pt x="40045" y="38486"/>
                  </a:cubicBezTo>
                  <a:cubicBezTo>
                    <a:pt x="46719" y="5115"/>
                    <a:pt x="66741" y="-8233"/>
                    <a:pt x="100112" y="5115"/>
                  </a:cubicBezTo>
                  <a:cubicBezTo>
                    <a:pt x="153505" y="25137"/>
                    <a:pt x="200223" y="58508"/>
                    <a:pt x="233594" y="105227"/>
                  </a:cubicBezTo>
                  <a:cubicBezTo>
                    <a:pt x="320357" y="212012"/>
                    <a:pt x="353728" y="338821"/>
                    <a:pt x="327031" y="478977"/>
                  </a:cubicBezTo>
                  <a:cubicBezTo>
                    <a:pt x="320357" y="512347"/>
                    <a:pt x="300335" y="539044"/>
                    <a:pt x="266964" y="545718"/>
                  </a:cubicBezTo>
                  <a:cubicBezTo>
                    <a:pt x="193549" y="559066"/>
                    <a:pt x="113460" y="572414"/>
                    <a:pt x="40045" y="579088"/>
                  </a:cubicBezTo>
                  <a:cubicBezTo>
                    <a:pt x="13348" y="585763"/>
                    <a:pt x="0" y="565740"/>
                    <a:pt x="0" y="539044"/>
                  </a:cubicBezTo>
                  <a:cubicBezTo>
                    <a:pt x="6674" y="512347"/>
                    <a:pt x="6674" y="492325"/>
                    <a:pt x="6674" y="478977"/>
                  </a:cubicBezTo>
                  <a:close/>
                </a:path>
              </a:pathLst>
            </a:custGeom>
            <a:solidFill>
              <a:srgbClr val="ffffff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5B8B507-0511-42F8-AE2A-90A5677AACA8}"/>
                </a:ext>
              </a:extLst>
            </p:cNvPr>
            <p:cNvSpPr/>
            <p:nvPr/>
          </p:nvSpPr>
          <p:spPr>
            <a:xfrm>
              <a:off x="10893358" y="1798964"/>
              <a:ext cx="522842" cy="520178"/>
            </a:xfrm>
            <a:custGeom>
              <a:avLst/>
              <a:gdLst>
                <a:gd name="connsiteX0" fmla="*/ 200825 w 522842"/>
                <a:gd name="connsiteY0" fmla="*/ 0 h 520178"/>
                <a:gd name="connsiteX1" fmla="*/ 481138 w 522842"/>
                <a:gd name="connsiteY1" fmla="*/ 480536 h 520178"/>
                <a:gd name="connsiteX2" fmla="*/ 401048 w 522842"/>
                <a:gd name="connsiteY2" fmla="*/ 493884 h 520178"/>
                <a:gd name="connsiteX3" fmla="*/ 334307 w 522842"/>
                <a:gd name="connsiteY3" fmla="*/ 420469 h 520178"/>
                <a:gd name="connsiteX4" fmla="*/ 40646 w 522842"/>
                <a:gd name="connsiteY4" fmla="*/ 120134 h 520178"/>
                <a:gd name="connsiteX5" fmla="*/ 7276 w 522842"/>
                <a:gd name="connsiteY5" fmla="*/ 86763 h 520178"/>
                <a:gd name="connsiteX6" fmla="*/ 13950 w 522842"/>
                <a:gd name="connsiteY6" fmla="*/ 46719 h 520178"/>
                <a:gd name="connsiteX7" fmla="*/ 200825 w 522842"/>
                <a:gd name="connsiteY7" fmla="*/ 0 h 5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2842" h="520178">
                  <a:moveTo>
                    <a:pt x="200825" y="0"/>
                  </a:moveTo>
                  <a:cubicBezTo>
                    <a:pt x="447767" y="0"/>
                    <a:pt x="601272" y="266964"/>
                    <a:pt x="481138" y="480536"/>
                  </a:cubicBezTo>
                  <a:cubicBezTo>
                    <a:pt x="454441" y="527255"/>
                    <a:pt x="434419" y="533929"/>
                    <a:pt x="401048" y="493884"/>
                  </a:cubicBezTo>
                  <a:cubicBezTo>
                    <a:pt x="381026" y="473862"/>
                    <a:pt x="354329" y="447165"/>
                    <a:pt x="334307" y="420469"/>
                  </a:cubicBezTo>
                  <a:cubicBezTo>
                    <a:pt x="240870" y="313683"/>
                    <a:pt x="147432" y="213571"/>
                    <a:pt x="40646" y="120134"/>
                  </a:cubicBezTo>
                  <a:cubicBezTo>
                    <a:pt x="27298" y="106786"/>
                    <a:pt x="20624" y="100112"/>
                    <a:pt x="7276" y="86763"/>
                  </a:cubicBezTo>
                  <a:cubicBezTo>
                    <a:pt x="-6072" y="73415"/>
                    <a:pt x="602" y="53393"/>
                    <a:pt x="13950" y="46719"/>
                  </a:cubicBezTo>
                  <a:cubicBezTo>
                    <a:pt x="74017" y="13348"/>
                    <a:pt x="134084" y="0"/>
                    <a:pt x="200825" y="0"/>
                  </a:cubicBezTo>
                  <a:close/>
                </a:path>
              </a:pathLst>
            </a:custGeom>
            <a:solidFill>
              <a:srgbClr val="fccdb9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A455FD1E-B39A-4388-A1CB-8D5C6B15D95A}"/>
                </a:ext>
              </a:extLst>
            </p:cNvPr>
            <p:cNvSpPr/>
            <p:nvPr/>
          </p:nvSpPr>
          <p:spPr>
            <a:xfrm>
              <a:off x="11521327" y="2573161"/>
              <a:ext cx="459596" cy="576524"/>
            </a:xfrm>
            <a:custGeom>
              <a:avLst/>
              <a:gdLst>
                <a:gd name="connsiteX0" fmla="*/ 80089 w 459596"/>
                <a:gd name="connsiteY0" fmla="*/ 0 h 576524"/>
                <a:gd name="connsiteX1" fmla="*/ 266964 w 459596"/>
                <a:gd name="connsiteY1" fmla="*/ 40045 h 576524"/>
                <a:gd name="connsiteX2" fmla="*/ 420469 w 459596"/>
                <a:gd name="connsiteY2" fmla="*/ 460514 h 576524"/>
                <a:gd name="connsiteX3" fmla="*/ 360402 w 459596"/>
                <a:gd name="connsiteY3" fmla="*/ 547277 h 576524"/>
                <a:gd name="connsiteX4" fmla="*/ 286987 w 459596"/>
                <a:gd name="connsiteY4" fmla="*/ 540603 h 576524"/>
                <a:gd name="connsiteX5" fmla="*/ 13348 w 459596"/>
                <a:gd name="connsiteY5" fmla="*/ 60067 h 576524"/>
                <a:gd name="connsiteX6" fmla="*/ 53393 w 459596"/>
                <a:gd name="connsiteY6" fmla="*/ 0 h 576524"/>
                <a:gd name="connsiteX7" fmla="*/ 80089 w 459596"/>
                <a:gd name="connsiteY7" fmla="*/ 0 h 57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96" h="576524">
                  <a:moveTo>
                    <a:pt x="80089" y="0"/>
                  </a:moveTo>
                  <a:cubicBezTo>
                    <a:pt x="133482" y="0"/>
                    <a:pt x="200223" y="20022"/>
                    <a:pt x="266964" y="40045"/>
                  </a:cubicBezTo>
                  <a:cubicBezTo>
                    <a:pt x="413795" y="93438"/>
                    <a:pt x="520580" y="293661"/>
                    <a:pt x="420469" y="460514"/>
                  </a:cubicBezTo>
                  <a:cubicBezTo>
                    <a:pt x="400447" y="493884"/>
                    <a:pt x="380424" y="520580"/>
                    <a:pt x="360402" y="547277"/>
                  </a:cubicBezTo>
                  <a:cubicBezTo>
                    <a:pt x="327031" y="587322"/>
                    <a:pt x="313683" y="587322"/>
                    <a:pt x="286987" y="540603"/>
                  </a:cubicBezTo>
                  <a:cubicBezTo>
                    <a:pt x="193549" y="380424"/>
                    <a:pt x="106786" y="220246"/>
                    <a:pt x="13348" y="60067"/>
                  </a:cubicBezTo>
                  <a:cubicBezTo>
                    <a:pt x="-13348" y="13348"/>
                    <a:pt x="0" y="0"/>
                    <a:pt x="53393" y="0"/>
                  </a:cubicBezTo>
                  <a:cubicBezTo>
                    <a:pt x="60067" y="0"/>
                    <a:pt x="60067" y="0"/>
                    <a:pt x="80089" y="0"/>
                  </a:cubicBezTo>
                  <a:close/>
                </a:path>
              </a:pathLst>
            </a:custGeom>
            <a:solidFill>
              <a:srgbClr val="fccdb9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5D7804D-84B4-4580-B7AC-5979EC155962}"/>
                </a:ext>
              </a:extLst>
            </p:cNvPr>
            <p:cNvSpPr/>
            <p:nvPr/>
          </p:nvSpPr>
          <p:spPr>
            <a:xfrm>
              <a:off x="13463492" y="4996746"/>
              <a:ext cx="553950" cy="339495"/>
            </a:xfrm>
            <a:custGeom>
              <a:avLst/>
              <a:gdLst>
                <a:gd name="connsiteX0" fmla="*/ 553951 w 553950"/>
                <a:gd name="connsiteY0" fmla="*/ 306125 h 339495"/>
                <a:gd name="connsiteX1" fmla="*/ 520580 w 553950"/>
                <a:gd name="connsiteY1" fmla="*/ 339496 h 339495"/>
                <a:gd name="connsiteX2" fmla="*/ 467188 w 553950"/>
                <a:gd name="connsiteY2" fmla="*/ 319473 h 339495"/>
                <a:gd name="connsiteX3" fmla="*/ 33371 w 553950"/>
                <a:gd name="connsiteY3" fmla="*/ 105902 h 339495"/>
                <a:gd name="connsiteX4" fmla="*/ 0 w 553950"/>
                <a:gd name="connsiteY4" fmla="*/ 72531 h 339495"/>
                <a:gd name="connsiteX5" fmla="*/ 33371 w 553950"/>
                <a:gd name="connsiteY5" fmla="*/ 32487 h 339495"/>
                <a:gd name="connsiteX6" fmla="*/ 113460 w 553950"/>
                <a:gd name="connsiteY6" fmla="*/ 5790 h 339495"/>
                <a:gd name="connsiteX7" fmla="*/ 547277 w 553950"/>
                <a:gd name="connsiteY7" fmla="*/ 279428 h 339495"/>
                <a:gd name="connsiteX8" fmla="*/ 553951 w 553950"/>
                <a:gd name="connsiteY8" fmla="*/ 306125 h 33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950" h="339495">
                  <a:moveTo>
                    <a:pt x="553951" y="306125"/>
                  </a:moveTo>
                  <a:cubicBezTo>
                    <a:pt x="553951" y="332822"/>
                    <a:pt x="540603" y="339496"/>
                    <a:pt x="520580" y="339496"/>
                  </a:cubicBezTo>
                  <a:cubicBezTo>
                    <a:pt x="500558" y="332822"/>
                    <a:pt x="480536" y="326147"/>
                    <a:pt x="467188" y="319473"/>
                  </a:cubicBezTo>
                  <a:cubicBezTo>
                    <a:pt x="313683" y="259406"/>
                    <a:pt x="173527" y="185991"/>
                    <a:pt x="33371" y="105902"/>
                  </a:cubicBezTo>
                  <a:cubicBezTo>
                    <a:pt x="20022" y="99228"/>
                    <a:pt x="6674" y="92553"/>
                    <a:pt x="0" y="72531"/>
                  </a:cubicBezTo>
                  <a:cubicBezTo>
                    <a:pt x="0" y="45835"/>
                    <a:pt x="20022" y="39161"/>
                    <a:pt x="33371" y="32487"/>
                  </a:cubicBezTo>
                  <a:cubicBezTo>
                    <a:pt x="60067" y="19138"/>
                    <a:pt x="86763" y="5790"/>
                    <a:pt x="113460" y="5790"/>
                  </a:cubicBezTo>
                  <a:cubicBezTo>
                    <a:pt x="293660" y="-27580"/>
                    <a:pt x="500558" y="85879"/>
                    <a:pt x="547277" y="279428"/>
                  </a:cubicBezTo>
                  <a:cubicBezTo>
                    <a:pt x="553951" y="286103"/>
                    <a:pt x="553951" y="299451"/>
                    <a:pt x="553951" y="306125"/>
                  </a:cubicBezTo>
                  <a:close/>
                </a:path>
              </a:pathLst>
            </a:custGeom>
            <a:solidFill>
              <a:srgbClr val="fccdb9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12A67F0C-C217-46AC-8493-ABF8AB448240}"/>
                </a:ext>
              </a:extLst>
            </p:cNvPr>
            <p:cNvSpPr/>
            <p:nvPr/>
          </p:nvSpPr>
          <p:spPr>
            <a:xfrm>
              <a:off x="12658952" y="4407617"/>
              <a:ext cx="417441" cy="396471"/>
            </a:xfrm>
            <a:custGeom>
              <a:avLst/>
              <a:gdLst>
                <a:gd name="connsiteX0" fmla="*/ 417442 w 417441"/>
                <a:gd name="connsiteY0" fmla="*/ 301259 h 396471"/>
                <a:gd name="connsiteX1" fmla="*/ 410768 w 417441"/>
                <a:gd name="connsiteY1" fmla="*/ 374674 h 396471"/>
                <a:gd name="connsiteX2" fmla="*/ 377397 w 417441"/>
                <a:gd name="connsiteY2" fmla="*/ 394696 h 396471"/>
                <a:gd name="connsiteX3" fmla="*/ 357374 w 417441"/>
                <a:gd name="connsiteY3" fmla="*/ 381348 h 396471"/>
                <a:gd name="connsiteX4" fmla="*/ 16995 w 417441"/>
                <a:gd name="connsiteY4" fmla="*/ 74339 h 396471"/>
                <a:gd name="connsiteX5" fmla="*/ 23669 w 417441"/>
                <a:gd name="connsiteY5" fmla="*/ 20946 h 396471"/>
                <a:gd name="connsiteX6" fmla="*/ 223892 w 417441"/>
                <a:gd name="connsiteY6" fmla="*/ 14272 h 396471"/>
                <a:gd name="connsiteX7" fmla="*/ 397419 w 417441"/>
                <a:gd name="connsiteY7" fmla="*/ 187799 h 396471"/>
                <a:gd name="connsiteX8" fmla="*/ 417442 w 417441"/>
                <a:gd name="connsiteY8" fmla="*/ 301259 h 39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41" h="396471">
                  <a:moveTo>
                    <a:pt x="417442" y="301259"/>
                  </a:moveTo>
                  <a:cubicBezTo>
                    <a:pt x="417442" y="347978"/>
                    <a:pt x="417442" y="361326"/>
                    <a:pt x="410768" y="374674"/>
                  </a:cubicBezTo>
                  <a:cubicBezTo>
                    <a:pt x="410768" y="388022"/>
                    <a:pt x="390745" y="401370"/>
                    <a:pt x="377397" y="394696"/>
                  </a:cubicBezTo>
                  <a:cubicBezTo>
                    <a:pt x="370723" y="388022"/>
                    <a:pt x="364049" y="388022"/>
                    <a:pt x="357374" y="381348"/>
                  </a:cubicBezTo>
                  <a:cubicBezTo>
                    <a:pt x="237241" y="287911"/>
                    <a:pt x="123781" y="181125"/>
                    <a:pt x="16995" y="74339"/>
                  </a:cubicBezTo>
                  <a:cubicBezTo>
                    <a:pt x="-9702" y="54317"/>
                    <a:pt x="-3027" y="34294"/>
                    <a:pt x="23669" y="20946"/>
                  </a:cubicBezTo>
                  <a:cubicBezTo>
                    <a:pt x="90410" y="-5750"/>
                    <a:pt x="157151" y="-5750"/>
                    <a:pt x="223892" y="14272"/>
                  </a:cubicBezTo>
                  <a:cubicBezTo>
                    <a:pt x="310656" y="40969"/>
                    <a:pt x="370723" y="94361"/>
                    <a:pt x="397419" y="187799"/>
                  </a:cubicBezTo>
                  <a:cubicBezTo>
                    <a:pt x="410768" y="234518"/>
                    <a:pt x="417442" y="281236"/>
                    <a:pt x="417442" y="301259"/>
                  </a:cubicBezTo>
                  <a:close/>
                </a:path>
              </a:pathLst>
            </a:custGeom>
            <a:solidFill>
              <a:srgbClr val="fccdb9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0EEA4A2-AFDA-4040-974C-9AC3E385A025}"/>
                </a:ext>
              </a:extLst>
            </p:cNvPr>
            <p:cNvSpPr/>
            <p:nvPr/>
          </p:nvSpPr>
          <p:spPr>
            <a:xfrm>
              <a:off x="12035233" y="3587625"/>
              <a:ext cx="341155" cy="410457"/>
            </a:xfrm>
            <a:custGeom>
              <a:avLst/>
              <a:gdLst>
                <a:gd name="connsiteX0" fmla="*/ 53393 w 341155"/>
                <a:gd name="connsiteY0" fmla="*/ 0 h 410457"/>
                <a:gd name="connsiteX1" fmla="*/ 220246 w 341155"/>
                <a:gd name="connsiteY1" fmla="*/ 26697 h 410457"/>
                <a:gd name="connsiteX2" fmla="*/ 333706 w 341155"/>
                <a:gd name="connsiteY2" fmla="*/ 266964 h 410457"/>
                <a:gd name="connsiteX3" fmla="*/ 260290 w 341155"/>
                <a:gd name="connsiteY3" fmla="*/ 400447 h 410457"/>
                <a:gd name="connsiteX4" fmla="*/ 220246 w 341155"/>
                <a:gd name="connsiteY4" fmla="*/ 400447 h 410457"/>
                <a:gd name="connsiteX5" fmla="*/ 153505 w 341155"/>
                <a:gd name="connsiteY5" fmla="*/ 313683 h 410457"/>
                <a:gd name="connsiteX6" fmla="*/ 13348 w 341155"/>
                <a:gd name="connsiteY6" fmla="*/ 60067 h 410457"/>
                <a:gd name="connsiteX7" fmla="*/ 53393 w 341155"/>
                <a:gd name="connsiteY7" fmla="*/ 0 h 410457"/>
                <a:gd name="connsiteX8" fmla="*/ 53393 w 341155"/>
                <a:gd name="connsiteY8" fmla="*/ 0 h 41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155" h="410457">
                  <a:moveTo>
                    <a:pt x="53393" y="0"/>
                  </a:moveTo>
                  <a:cubicBezTo>
                    <a:pt x="133482" y="0"/>
                    <a:pt x="180201" y="6674"/>
                    <a:pt x="220246" y="26697"/>
                  </a:cubicBezTo>
                  <a:cubicBezTo>
                    <a:pt x="313683" y="73415"/>
                    <a:pt x="360402" y="166853"/>
                    <a:pt x="333706" y="266964"/>
                  </a:cubicBezTo>
                  <a:cubicBezTo>
                    <a:pt x="320357" y="320357"/>
                    <a:pt x="300335" y="367076"/>
                    <a:pt x="260290" y="400447"/>
                  </a:cubicBezTo>
                  <a:cubicBezTo>
                    <a:pt x="246942" y="413795"/>
                    <a:pt x="226920" y="413795"/>
                    <a:pt x="220246" y="400447"/>
                  </a:cubicBezTo>
                  <a:cubicBezTo>
                    <a:pt x="200223" y="373750"/>
                    <a:pt x="173527" y="347054"/>
                    <a:pt x="153505" y="313683"/>
                  </a:cubicBezTo>
                  <a:cubicBezTo>
                    <a:pt x="106786" y="233594"/>
                    <a:pt x="60067" y="146830"/>
                    <a:pt x="13348" y="60067"/>
                  </a:cubicBezTo>
                  <a:cubicBezTo>
                    <a:pt x="-13348" y="20022"/>
                    <a:pt x="0" y="0"/>
                    <a:pt x="53393" y="0"/>
                  </a:cubicBezTo>
                  <a:cubicBezTo>
                    <a:pt x="60067" y="0"/>
                    <a:pt x="73415" y="0"/>
                    <a:pt x="53393" y="0"/>
                  </a:cubicBezTo>
                  <a:close/>
                </a:path>
              </a:pathLst>
            </a:custGeom>
            <a:solidFill>
              <a:srgbClr val="fccdb9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C15F8BD-BC24-4803-9C5D-E29DBA7694CA}"/>
                </a:ext>
              </a:extLst>
            </p:cNvPr>
            <p:cNvSpPr/>
            <p:nvPr/>
          </p:nvSpPr>
          <p:spPr>
            <a:xfrm>
              <a:off x="10093067" y="1465259"/>
              <a:ext cx="515607" cy="274947"/>
            </a:xfrm>
            <a:custGeom>
              <a:avLst/>
              <a:gdLst>
                <a:gd name="connsiteX0" fmla="*/ 200223 w 515607"/>
                <a:gd name="connsiteY0" fmla="*/ 0 h 274947"/>
                <a:gd name="connsiteX1" fmla="*/ 513906 w 515607"/>
                <a:gd name="connsiteY1" fmla="*/ 240268 h 274947"/>
                <a:gd name="connsiteX2" fmla="*/ 480536 w 515607"/>
                <a:gd name="connsiteY2" fmla="*/ 273638 h 274947"/>
                <a:gd name="connsiteX3" fmla="*/ 353728 w 515607"/>
                <a:gd name="connsiteY3" fmla="*/ 233594 h 274947"/>
                <a:gd name="connsiteX4" fmla="*/ 33371 w 515607"/>
                <a:gd name="connsiteY4" fmla="*/ 126808 h 274947"/>
                <a:gd name="connsiteX5" fmla="*/ 0 w 515607"/>
                <a:gd name="connsiteY5" fmla="*/ 100112 h 274947"/>
                <a:gd name="connsiteX6" fmla="*/ 26696 w 515607"/>
                <a:gd name="connsiteY6" fmla="*/ 60067 h 274947"/>
                <a:gd name="connsiteX7" fmla="*/ 200223 w 515607"/>
                <a:gd name="connsiteY7" fmla="*/ 0 h 2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07" h="274947">
                  <a:moveTo>
                    <a:pt x="200223" y="0"/>
                  </a:moveTo>
                  <a:cubicBezTo>
                    <a:pt x="333705" y="0"/>
                    <a:pt x="473862" y="106786"/>
                    <a:pt x="513906" y="240268"/>
                  </a:cubicBezTo>
                  <a:cubicBezTo>
                    <a:pt x="520581" y="260290"/>
                    <a:pt x="507232" y="280313"/>
                    <a:pt x="480536" y="273638"/>
                  </a:cubicBezTo>
                  <a:cubicBezTo>
                    <a:pt x="440491" y="260290"/>
                    <a:pt x="393772" y="246942"/>
                    <a:pt x="353728" y="233594"/>
                  </a:cubicBezTo>
                  <a:cubicBezTo>
                    <a:pt x="246942" y="200223"/>
                    <a:pt x="140156" y="160179"/>
                    <a:pt x="33371" y="126808"/>
                  </a:cubicBezTo>
                  <a:cubicBezTo>
                    <a:pt x="20022" y="120134"/>
                    <a:pt x="0" y="120134"/>
                    <a:pt x="0" y="100112"/>
                  </a:cubicBezTo>
                  <a:cubicBezTo>
                    <a:pt x="0" y="80089"/>
                    <a:pt x="13348" y="73415"/>
                    <a:pt x="26696" y="60067"/>
                  </a:cubicBezTo>
                  <a:cubicBezTo>
                    <a:pt x="73415" y="20022"/>
                    <a:pt x="146830" y="0"/>
                    <a:pt x="200223" y="0"/>
                  </a:cubicBezTo>
                  <a:close/>
                </a:path>
              </a:pathLst>
            </a:custGeom>
            <a:solidFill>
              <a:srgbClr val="fccdb9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65465B7-C3BB-4606-8EEE-003EB0E53608}"/>
                </a:ext>
              </a:extLst>
            </p:cNvPr>
            <p:cNvSpPr/>
            <p:nvPr/>
          </p:nvSpPr>
          <p:spPr>
            <a:xfrm>
              <a:off x="9585835" y="1737603"/>
              <a:ext cx="80089" cy="81382"/>
            </a:xfrm>
            <a:custGeom>
              <a:avLst/>
              <a:gdLst>
                <a:gd name="connsiteX0" fmla="*/ 40045 w 80089"/>
                <a:gd name="connsiteY0" fmla="*/ 81383 h 81382"/>
                <a:gd name="connsiteX1" fmla="*/ 0 w 80089"/>
                <a:gd name="connsiteY1" fmla="*/ 41338 h 81382"/>
                <a:gd name="connsiteX2" fmla="*/ 46719 w 80089"/>
                <a:gd name="connsiteY2" fmla="*/ 1294 h 81382"/>
                <a:gd name="connsiteX3" fmla="*/ 80089 w 80089"/>
                <a:gd name="connsiteY3" fmla="*/ 34664 h 81382"/>
                <a:gd name="connsiteX4" fmla="*/ 40045 w 80089"/>
                <a:gd name="connsiteY4" fmla="*/ 81383 h 8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89" h="81382">
                  <a:moveTo>
                    <a:pt x="40045" y="81383"/>
                  </a:moveTo>
                  <a:cubicBezTo>
                    <a:pt x="20022" y="81383"/>
                    <a:pt x="0" y="61361"/>
                    <a:pt x="0" y="41338"/>
                  </a:cubicBezTo>
                  <a:cubicBezTo>
                    <a:pt x="0" y="14642"/>
                    <a:pt x="20022" y="-5381"/>
                    <a:pt x="46719" y="1294"/>
                  </a:cubicBezTo>
                  <a:cubicBezTo>
                    <a:pt x="66741" y="1294"/>
                    <a:pt x="73415" y="14642"/>
                    <a:pt x="80089" y="34664"/>
                  </a:cubicBezTo>
                  <a:cubicBezTo>
                    <a:pt x="80089" y="54686"/>
                    <a:pt x="60067" y="81383"/>
                    <a:pt x="40045" y="81383"/>
                  </a:cubicBezTo>
                  <a:close/>
                </a:path>
              </a:pathLst>
            </a:custGeom>
            <a:solidFill>
              <a:srgbClr val="fccdb9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Drawing 45">
            <a:extLst>
              <a:ext uri="{FF2B5EF4-FFF2-40B4-BE49-F238E27FC236}">
                <a16:creationId xmlns:a16="http://schemas.microsoft.com/office/drawing/2014/main" id="{7CDB3ED3-3CEC-42F4-AD60-A9D8D6099FCC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ffffff"/>
          </a:solidFill>
        </p:grpSpPr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6E8414F0-2CBE-4759-821E-C82CB4FD9B86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FEEC872-631B-4627-AD45-AD8FE84D6B7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1BB50FE-15B4-4B0B-9880-9761565B1BBC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1AD30BD-0B4B-4F56-ADBE-0CC3C03F1B2F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366B3D6-1B4F-401C-9EA5-138F83341A20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CC56798D-DF6D-4D63-9873-5C5FD3C04C9F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37C3413B-FC00-488D-B6B6-77433F3980F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15DD1E74-6EE1-4E2B-9B75-BC0ECB28E3D8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084883D-A627-4AAB-B186-6CE5113AD9AB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Drawing 103">
            <a:extLst>
              <a:ext uri="{FF2B5EF4-FFF2-40B4-BE49-F238E27FC236}">
                <a16:creationId xmlns:a16="http://schemas.microsoft.com/office/drawing/2014/main" id="{A83D1689-CB6F-4FF0-8C2F-3EA5AE652954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fccdb9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CF96895-2F92-4BCB-804C-C944EB706E62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C5744804-33E5-4813-AC0B-FF2A4E205950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20">
            <a:extLst>
              <a:ext uri="{FF2B5EF4-FFF2-40B4-BE49-F238E27FC236}">
                <a16:creationId xmlns:a16="http://schemas.microsoft.com/office/drawing/2014/main" id="{FFBC8414-2A8B-4FA8-B6C3-BC57C9A87D89}"/>
              </a:ext>
            </a:extLst>
          </p:cNvPr>
          <p:cNvSpPr/>
          <p:nvPr/>
        </p:nvSpPr>
        <p:spPr>
          <a:xfrm>
            <a:off x="7476062" y="5702962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2">
            <a:extLst>
              <a:ext uri="{FF2B5EF4-FFF2-40B4-BE49-F238E27FC236}">
                <a16:creationId xmlns:a16="http://schemas.microsoft.com/office/drawing/2014/main" id="{11FF79F4-CE80-4F6B-8A29-F16C59D72589}"/>
              </a:ext>
            </a:extLst>
          </p:cNvPr>
          <p:cNvSpPr/>
          <p:nvPr/>
        </p:nvSpPr>
        <p:spPr>
          <a:xfrm rot="20631240">
            <a:off x="-383236" y="4242444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122A98CF-7882-424F-8ED6-10F2CB2E0821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3" name="Shape 2624">
            <a:extLst>
              <a:ext uri="{FF2B5EF4-FFF2-40B4-BE49-F238E27FC236}">
                <a16:creationId xmlns:a16="http://schemas.microsoft.com/office/drawing/2014/main" id="{3987A10C-D261-42C4-BFC0-9D7DA68C57D6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1859</TotalTime>
  <Words>1608</Words>
  <Application>Microsoft Office PowerPoint</Application>
  <PresentationFormat>Wide-screen</PresentationFormat>
  <Paragraphs>220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Lato Regular</vt:lpstr>
      <vt:lpstr>Arista Pro Fat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178</cp:revision>
  <dcterms:created xsi:type="dcterms:W3CDTF">2020-05-13T08:23:52Z</dcterms:created>
  <dcterms:modified xsi:type="dcterms:W3CDTF">2020-06-11T10:54:03Z</dcterms:modified>
</cp:coreProperties>
</file>